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61" r:id="rId6"/>
    <p:sldMasterId id="2147484773" r:id="rId7"/>
    <p:sldMasterId id="2147484785" r:id="rId8"/>
    <p:sldMasterId id="2147484797" r:id="rId9"/>
  </p:sldMasterIdLst>
  <p:notesMasterIdLst>
    <p:notesMasterId r:id="rId38"/>
  </p:notesMasterIdLst>
  <p:sldIdLst>
    <p:sldId id="1998" r:id="rId10"/>
    <p:sldId id="3080" r:id="rId11"/>
    <p:sldId id="3482" r:id="rId12"/>
    <p:sldId id="3473" r:id="rId13"/>
    <p:sldId id="3474" r:id="rId14"/>
    <p:sldId id="3453" r:id="rId15"/>
    <p:sldId id="3485" r:id="rId16"/>
    <p:sldId id="3486" r:id="rId17"/>
    <p:sldId id="3487" r:id="rId18"/>
    <p:sldId id="3488" r:id="rId19"/>
    <p:sldId id="3489" r:id="rId20"/>
    <p:sldId id="2614" r:id="rId21"/>
    <p:sldId id="2547" r:id="rId22"/>
    <p:sldId id="2548" r:id="rId23"/>
    <p:sldId id="2549" r:id="rId24"/>
    <p:sldId id="2550" r:id="rId25"/>
    <p:sldId id="3496" r:id="rId26"/>
    <p:sldId id="2915" r:id="rId27"/>
    <p:sldId id="3067" r:id="rId28"/>
    <p:sldId id="3068" r:id="rId29"/>
    <p:sldId id="3069" r:id="rId30"/>
    <p:sldId id="2919" r:id="rId31"/>
    <p:sldId id="2922" r:id="rId32"/>
    <p:sldId id="2641" r:id="rId33"/>
    <p:sldId id="1932" r:id="rId34"/>
    <p:sldId id="1933" r:id="rId35"/>
    <p:sldId id="1934" r:id="rId36"/>
    <p:sldId id="2363" r:id="rId37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108" y="-15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8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630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1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97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97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3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5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0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8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0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0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30" y="5930081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4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17" y="4203953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49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28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17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7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5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7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5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53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8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17" y="33906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76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6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8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2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0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3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3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30" y="5930081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4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6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63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63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03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8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2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5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346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438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496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43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668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75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068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052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19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0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827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035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468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349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790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029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86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588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343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1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0" indent="0" algn="ctr">
              <a:buNone/>
              <a:defRPr sz="2000"/>
            </a:lvl2pPr>
            <a:lvl3pPr marL="914160" indent="0" algn="ctr">
              <a:buNone/>
              <a:defRPr sz="1800"/>
            </a:lvl3pPr>
            <a:lvl4pPr marL="1371240" indent="0" algn="ctr">
              <a:buNone/>
              <a:defRPr sz="1600"/>
            </a:lvl4pPr>
            <a:lvl5pPr marL="1828320" indent="0" algn="ctr">
              <a:buNone/>
              <a:defRPr sz="1600"/>
            </a:lvl5pPr>
            <a:lvl6pPr marL="2285400" indent="0" algn="ctr">
              <a:buNone/>
              <a:defRPr sz="1600"/>
            </a:lvl6pPr>
            <a:lvl7pPr marL="2742479" indent="0" algn="ctr">
              <a:buNone/>
              <a:defRPr sz="1600"/>
            </a:lvl7pPr>
            <a:lvl8pPr marL="3199557" indent="0" algn="ctr">
              <a:buNone/>
              <a:defRPr sz="1600"/>
            </a:lvl8pPr>
            <a:lvl9pPr marL="3656636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47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234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490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339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937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10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52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969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60" indent="0">
              <a:buNone/>
              <a:defRPr sz="2400"/>
            </a:lvl3pPr>
            <a:lvl4pPr marL="1371240" indent="0">
              <a:buNone/>
              <a:defRPr sz="2000"/>
            </a:lvl4pPr>
            <a:lvl5pPr marL="1828320" indent="0">
              <a:buNone/>
              <a:defRPr sz="2000"/>
            </a:lvl5pPr>
            <a:lvl6pPr marL="2285400" indent="0">
              <a:buNone/>
              <a:defRPr sz="2000"/>
            </a:lvl6pPr>
            <a:lvl7pPr marL="2742479" indent="0">
              <a:buNone/>
              <a:defRPr sz="2000"/>
            </a:lvl7pPr>
            <a:lvl8pPr marL="3199557" indent="0">
              <a:buNone/>
              <a:defRPr sz="2000"/>
            </a:lvl8pPr>
            <a:lvl9pPr marL="3656636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794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6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1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15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568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1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493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615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46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502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668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219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3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2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12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12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12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2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2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2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89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16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28" y="6250716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16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4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4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4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96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96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96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4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6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63" r:id="rId2"/>
    <p:sldLayoutId id="2147484764" r:id="rId3"/>
    <p:sldLayoutId id="2147484765" r:id="rId4"/>
    <p:sldLayoutId id="2147484766" r:id="rId5"/>
    <p:sldLayoutId id="2147484767" r:id="rId6"/>
    <p:sldLayoutId id="2147484768" r:id="rId7"/>
    <p:sldLayoutId id="2147484769" r:id="rId8"/>
    <p:sldLayoutId id="2147484770" r:id="rId9"/>
    <p:sldLayoutId id="2147484771" r:id="rId10"/>
    <p:sldLayoutId id="214748477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3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0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0"/>
            <a:ext cx="41148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0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6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6" r:id="rId1"/>
    <p:sldLayoutId id="2147484787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793" r:id="rId8"/>
    <p:sldLayoutId id="2147484794" r:id="rId9"/>
    <p:sldLayoutId id="2147484795" r:id="rId10"/>
    <p:sldLayoutId id="2147484796" r:id="rId11"/>
  </p:sldLayoutIdLst>
  <p:txStyles>
    <p:titleStyle>
      <a:lvl1pPr algn="l" defTabSz="91416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0" indent="-228540" algn="l" defTabSz="91416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8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6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39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18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95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73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9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57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36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9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  <p:sldLayoutId id="2147484807" r:id="rId10"/>
    <p:sldLayoutId id="214748480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0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8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xmlns="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67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 smtClean="0">
                <a:latin typeface="HY헤드라인M"/>
                <a:ea typeface="HY헤드라인M"/>
              </a:rPr>
              <a:t>2025</a:t>
            </a:r>
            <a:r>
              <a:rPr lang="ko-KR" altLang="en-US" sz="4000" dirty="0" smtClean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19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31313" y="31515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주현절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후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두 번째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02250" y="1153233"/>
            <a:ext cx="11726287" cy="490134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지금 이곳에 하나님 오셔서</a:t>
            </a:r>
            <a: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우리가 드리는 예배를 받으소서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참 기쁨과 참 평안이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우리게 있사오니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영광의 왕이신 하나님께 감사해요</a:t>
            </a:r>
            <a:endParaRPr lang="ko-KR" altLang="en-US" sz="6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3093" y="204111"/>
            <a:ext cx="262073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prstClr val="black"/>
                </a:solidFill>
              </a:rPr>
              <a:t>지금 이곳에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39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이예준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신명기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15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15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57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400" b="1" dirty="0">
                <a:solidFill>
                  <a:srgbClr val="000000"/>
                </a:solidFill>
              </a:rPr>
              <a:t>성경봉독</a:t>
            </a:r>
            <a:r>
              <a:rPr lang="en-US" altLang="ko-KR" sz="5400" b="1" dirty="0">
                <a:solidFill>
                  <a:srgbClr val="000000"/>
                </a:solidFill>
              </a:rPr>
              <a:t>-</a:t>
            </a:r>
            <a:r>
              <a:rPr lang="ko-KR" altLang="en-US" sz="5400" b="1" dirty="0">
                <a:solidFill>
                  <a:srgbClr val="000000"/>
                </a:solidFill>
              </a:rPr>
              <a:t> </a:t>
            </a:r>
            <a:r>
              <a:rPr lang="ko-KR" altLang="en-US" sz="5400" b="1" dirty="0" smtClean="0">
                <a:solidFill>
                  <a:srgbClr val="000000"/>
                </a:solidFill>
              </a:rPr>
              <a:t>신명기 </a:t>
            </a:r>
            <a:r>
              <a:rPr lang="en-US" altLang="ko-KR" sz="5400" b="1" dirty="0" smtClean="0">
                <a:solidFill>
                  <a:srgbClr val="000000"/>
                </a:solidFill>
              </a:rPr>
              <a:t>15</a:t>
            </a:r>
            <a:r>
              <a:rPr lang="ko-KR" altLang="en-US" sz="5400" b="1" dirty="0" smtClean="0">
                <a:solidFill>
                  <a:srgbClr val="000000"/>
                </a:solidFill>
              </a:rPr>
              <a:t>장</a:t>
            </a:r>
            <a:endParaRPr lang="ko-KR" altLang="en-US" sz="54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80" y="1655394"/>
            <a:ext cx="10967357" cy="4401201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600" b="1" dirty="0" smtClean="0"/>
              <a:t>15 </a:t>
            </a:r>
            <a:r>
              <a:rPr lang="ko-KR" altLang="en-US" sz="5600" b="1" dirty="0" smtClean="0"/>
              <a:t>너는 </a:t>
            </a:r>
            <a:r>
              <a:rPr lang="ko-KR" altLang="en-US" sz="5600" b="1" dirty="0" err="1" smtClean="0"/>
              <a:t>애굽</a:t>
            </a:r>
            <a:r>
              <a:rPr lang="ko-KR" altLang="en-US" sz="5600" b="1" dirty="0" smtClean="0"/>
              <a:t> 땅에서 종 되었던 것과 네 하나님 여호와께서 너를 속량하셨음을 기억하라 그것으로 말미암아 내가 오늘 이같이 </a:t>
            </a:r>
            <a:endParaRPr lang="en-US" altLang="ko-KR" sz="5600" b="1" dirty="0" smtClean="0"/>
          </a:p>
          <a:p>
            <a:pPr lvl="0">
              <a:defRPr/>
            </a:pPr>
            <a:r>
              <a:rPr lang="ko-KR" altLang="en-US" sz="5600" b="1" dirty="0" smtClean="0"/>
              <a:t>네게 명령하노라 </a:t>
            </a:r>
            <a:endParaRPr lang="ko-KR" altLang="en-US" sz="56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18" y="1685944"/>
            <a:ext cx="7848873" cy="45858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기억</a:t>
            </a: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하라</a:t>
            </a:r>
            <a:r>
              <a:rPr lang="en-US" altLang="ko-KR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!</a:t>
            </a:r>
          </a:p>
          <a:p>
            <a:pPr lvl="0" algn="ctr">
              <a:defRPr/>
            </a:pPr>
            <a:endParaRPr lang="en-US" altLang="ko-KR" sz="6000" b="1" dirty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김광래 목사님</a:t>
            </a:r>
            <a:endParaRPr lang="ko-KR" altLang="en-US" sz="60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53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최예서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841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smtClean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smtClean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529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5"/>
            <a:ext cx="12192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247" y="220659"/>
            <a:ext cx="3992273" cy="646307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defTabSz="914400"/>
            <a:r>
              <a:rPr lang="ko-KR" altLang="en-US" sz="3600" b="1" dirty="0">
                <a:solidFill>
                  <a:prstClr val="black"/>
                </a:solidFill>
              </a:rPr>
              <a:t>콩닥콩닥 콩닥 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9298" y="1592048"/>
            <a:ext cx="9584871" cy="769417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 defTabSz="914400"/>
            <a:r>
              <a:rPr lang="en-US" altLang="ko-KR" sz="4400" dirty="0">
                <a:solidFill>
                  <a:prstClr val="black"/>
                </a:solidFill>
              </a:rPr>
              <a:t>  </a:t>
            </a:r>
            <a:endParaRPr lang="ko-KR" altLang="en-US" sz="4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92" y="1592048"/>
            <a:ext cx="11191664" cy="4733579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 defTabSz="914028">
              <a:spcBef>
                <a:spcPct val="20000"/>
              </a:spcBef>
            </a:pPr>
            <a:r>
              <a:rPr lang="ko-KR" altLang="en-US" sz="56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오른쪽 친구 콩닥콩닥 콩닥 콩</a:t>
            </a:r>
            <a:endParaRPr lang="en-US" altLang="ko-KR" sz="56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 defTabSz="914028">
              <a:spcBef>
                <a:spcPct val="20000"/>
              </a:spcBef>
            </a:pPr>
            <a:r>
              <a:rPr lang="ko-KR" altLang="en-US" sz="56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왼쪽 친구들도 콩닥콩닥 콩닥 콩</a:t>
            </a:r>
            <a:endParaRPr lang="en-US" altLang="ko-KR" sz="56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 defTabSz="914028">
              <a:spcBef>
                <a:spcPct val="20000"/>
              </a:spcBef>
            </a:pPr>
            <a:r>
              <a:rPr lang="ko-KR" altLang="en-US" sz="56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예쁜 마음 가진 사람</a:t>
            </a:r>
            <a:r>
              <a:rPr lang="en-US" altLang="ko-KR" sz="56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56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모두 모여서</a:t>
            </a:r>
            <a:endParaRPr lang="en-US" altLang="ko-KR" sz="56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 defTabSz="914028">
              <a:spcBef>
                <a:spcPct val="20000"/>
              </a:spcBef>
            </a:pPr>
            <a:r>
              <a:rPr lang="ko-KR" altLang="en-US" sz="56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하나님을 찬양해 </a:t>
            </a:r>
            <a:r>
              <a:rPr lang="ko-KR" altLang="en-US" sz="5600" b="1" dirty="0" err="1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랄라랄라라</a:t>
            </a:r>
            <a:endParaRPr lang="ko-KR" altLang="en-US" sz="56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 defTabSz="914400"/>
            <a:r>
              <a:rPr lang="ko-KR" altLang="en-US" sz="4400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392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8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너와 나의 모습이  예수님 닮아</a:t>
            </a:r>
            <a:endParaRPr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  <a:latin typeface="함초롬돋움"/>
              </a:rPr>
              <a:t>너와 나의 모습이  예수님 닮아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하루 이틀 매일매일 지날 때 마다</a:t>
            </a:r>
            <a:endParaRPr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더 닮아가길 원해요</a:t>
            </a:r>
            <a:endParaRPr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4468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사랑이 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넘쳐 넘쳐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축복이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흘러 흘러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은혜가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가득 가득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당신과 함께 하길 원해요</a:t>
            </a:r>
            <a:endParaRPr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2533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30" y="120885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1877" y="1744305"/>
            <a:ext cx="1081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사랑으로 자라나요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말씀 안에 </a:t>
            </a:r>
            <a:r>
              <a:rPr lang="ko-KR" altLang="en-US" sz="6000" b="1" dirty="0">
                <a:solidFill>
                  <a:prstClr val="black"/>
                </a:solidFill>
              </a:rPr>
              <a:t>자라나요</a:t>
            </a:r>
          </a:p>
        </p:txBody>
      </p:sp>
    </p:spTree>
    <p:extLst>
      <p:ext uri="{BB962C8B-B14F-4D97-AF65-F5344CB8AC3E}">
        <p14:creationId xmlns:p14="http://schemas.microsoft.com/office/powerpoint/2010/main" val="21135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30" y="120885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865" y="1641021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/>
              <a:t>예수님처럼 기도하고</a:t>
            </a:r>
          </a:p>
          <a:p>
            <a:pPr algn="ctr"/>
            <a:r>
              <a:rPr lang="ko-KR" altLang="en-US" sz="6000" b="1" dirty="0"/>
              <a:t>예수님처럼 섬기며</a:t>
            </a:r>
            <a:br>
              <a:rPr lang="ko-KR" altLang="en-US" sz="6000" b="1" dirty="0"/>
            </a:br>
            <a:r>
              <a:rPr lang="ko-KR" altLang="en-US" sz="6000" b="1" dirty="0"/>
              <a:t>믿음으로 자라나요</a:t>
            </a:r>
            <a:br>
              <a:rPr lang="ko-KR" altLang="en-US" sz="6000" b="1" dirty="0"/>
            </a:br>
            <a:r>
              <a:rPr lang="ko-KR" altLang="en-US" sz="6000" b="1" dirty="0"/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41193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383752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57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383752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2726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340</Words>
  <Application>Microsoft Office PowerPoint</Application>
  <PresentationFormat>사용자 지정</PresentationFormat>
  <Paragraphs>124</Paragraphs>
  <Slides>28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9</vt:i4>
      </vt:variant>
      <vt:variant>
        <vt:lpstr>슬라이드 제목</vt:lpstr>
      </vt:variant>
      <vt:variant>
        <vt:i4>28</vt:i4>
      </vt:variant>
    </vt:vector>
  </HeadingPairs>
  <TitlesOfParts>
    <vt:vector size="37" baseType="lpstr">
      <vt:lpstr>Office 테마</vt:lpstr>
      <vt:lpstr>7_Office 테마</vt:lpstr>
      <vt:lpstr>2_파형</vt:lpstr>
      <vt:lpstr>8_Office 테마</vt:lpstr>
      <vt:lpstr>1_Office 테마</vt:lpstr>
      <vt:lpstr>2_Office 테마</vt:lpstr>
      <vt:lpstr>4_Office 테마</vt:lpstr>
      <vt:lpstr>5_Office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311</cp:revision>
  <dcterms:created xsi:type="dcterms:W3CDTF">2022-06-11T10:00:30Z</dcterms:created>
  <dcterms:modified xsi:type="dcterms:W3CDTF">2025-01-17T08:13:30Z</dcterms:modified>
  <cp:version/>
</cp:coreProperties>
</file>