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555" r:id="rId5"/>
    <p:sldMasterId id="2147484627" r:id="rId6"/>
    <p:sldMasterId id="2147484639" r:id="rId7"/>
    <p:sldMasterId id="2147484651" r:id="rId8"/>
  </p:sldMasterIdLst>
  <p:notesMasterIdLst>
    <p:notesMasterId r:id="rId54"/>
  </p:notesMasterIdLst>
  <p:sldIdLst>
    <p:sldId id="1998" r:id="rId9"/>
    <p:sldId id="3080" r:id="rId10"/>
    <p:sldId id="3331" r:id="rId11"/>
    <p:sldId id="3332" r:id="rId12"/>
    <p:sldId id="3333" r:id="rId13"/>
    <p:sldId id="3334" r:id="rId14"/>
    <p:sldId id="3335" r:id="rId15"/>
    <p:sldId id="3336" r:id="rId16"/>
    <p:sldId id="3337" r:id="rId17"/>
    <p:sldId id="3338" r:id="rId18"/>
    <p:sldId id="3339" r:id="rId19"/>
    <p:sldId id="3340" r:id="rId20"/>
    <p:sldId id="3341" r:id="rId21"/>
    <p:sldId id="3342" r:id="rId22"/>
    <p:sldId id="3343" r:id="rId23"/>
    <p:sldId id="3344" r:id="rId24"/>
    <p:sldId id="3345" r:id="rId25"/>
    <p:sldId id="3346" r:id="rId26"/>
    <p:sldId id="3347" r:id="rId27"/>
    <p:sldId id="3348" r:id="rId28"/>
    <p:sldId id="3349" r:id="rId29"/>
    <p:sldId id="3350" r:id="rId30"/>
    <p:sldId id="2614" r:id="rId31"/>
    <p:sldId id="2547" r:id="rId32"/>
    <p:sldId id="2548" r:id="rId33"/>
    <p:sldId id="2549" r:id="rId34"/>
    <p:sldId id="2550" r:id="rId35"/>
    <p:sldId id="3324" r:id="rId36"/>
    <p:sldId id="3325" r:id="rId37"/>
    <p:sldId id="3326" r:id="rId38"/>
    <p:sldId id="3327" r:id="rId39"/>
    <p:sldId id="3328" r:id="rId40"/>
    <p:sldId id="3329" r:id="rId41"/>
    <p:sldId id="3330" r:id="rId42"/>
    <p:sldId id="2915" r:id="rId43"/>
    <p:sldId id="3067" r:id="rId44"/>
    <p:sldId id="3068" r:id="rId45"/>
    <p:sldId id="3069" r:id="rId46"/>
    <p:sldId id="2919" r:id="rId47"/>
    <p:sldId id="2922" r:id="rId48"/>
    <p:sldId id="2641" r:id="rId49"/>
    <p:sldId id="1932" r:id="rId50"/>
    <p:sldId id="1933" r:id="rId51"/>
    <p:sldId id="1934" r:id="rId52"/>
    <p:sldId id="2363" r:id="rId53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2024-09-21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29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646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0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9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67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67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846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28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213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05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6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6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69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180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1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1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604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79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26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4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961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038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713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62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17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91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9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721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3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15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397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279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295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04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897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093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415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34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515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7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2024-09-21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896" tIns="60948" rIns="121896" bIns="6094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121896" tIns="60948" rIns="121896" bIns="6094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3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121893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xStyles>
    <p:titleStyle>
      <a:lvl1pPr algn="ctr" defTabSz="1218930" rtl="0" eaLnBrk="1" latinLnBrk="1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5" indent="-457095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1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  <p:sldLayoutId id="2147484629" r:id="rId2"/>
    <p:sldLayoutId id="2147484630" r:id="rId3"/>
    <p:sldLayoutId id="2147484631" r:id="rId4"/>
    <p:sldLayoutId id="2147484632" r:id="rId5"/>
    <p:sldLayoutId id="2147484633" r:id="rId6"/>
    <p:sldLayoutId id="2147484634" r:id="rId7"/>
    <p:sldLayoutId id="2147484635" r:id="rId8"/>
    <p:sldLayoutId id="2147484636" r:id="rId9"/>
    <p:sldLayoutId id="2147484637" r:id="rId10"/>
    <p:sldLayoutId id="214748463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2024-09-21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9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5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9.png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29">
            <a:extLst>
              <a:ext uri="{FF2B5EF4-FFF2-40B4-BE49-F238E27FC236}">
                <a16:creationId xmlns:a16="http://schemas.microsoft.com/office/drawing/2014/main" xmlns="" id="{B47E7C63-7F7D-A4F5-2CF8-16422445DC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30">
            <a:extLst>
              <a:ext uri="{FF2B5EF4-FFF2-40B4-BE49-F238E27FC236}">
                <a16:creationId xmlns:a16="http://schemas.microsoft.com/office/drawing/2014/main" xmlns="" id="{DA6E1B9E-C2F5-E0B6-EED1-5F0104A99E4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31">
            <a:extLst>
              <a:ext uri="{FF2B5EF4-FFF2-40B4-BE49-F238E27FC236}">
                <a16:creationId xmlns:a16="http://schemas.microsoft.com/office/drawing/2014/main" xmlns="" id="{A3E567D1-577F-38E6-08CB-4B08B3C2D8F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32">
            <a:extLst>
              <a:ext uri="{FF2B5EF4-FFF2-40B4-BE49-F238E27FC236}">
                <a16:creationId xmlns:a16="http://schemas.microsoft.com/office/drawing/2014/main" xmlns="" id="{BF63E952-D3BA-04BB-DD34-6BCED7A5570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4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3">
            <a:extLst>
              <a:ext uri="{FF2B5EF4-FFF2-40B4-BE49-F238E27FC236}">
                <a16:creationId xmlns:a16="http://schemas.microsoft.com/office/drawing/2014/main" xmlns="" id="{93D06BB4-13E3-BD09-D0B7-F611A03CEF3B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4">
            <a:extLst>
              <a:ext uri="{FF2B5EF4-FFF2-40B4-BE49-F238E27FC236}">
                <a16:creationId xmlns:a16="http://schemas.microsoft.com/office/drawing/2014/main" xmlns="" id="{169E777D-6FD2-4852-D0AE-DEF0ED4B3DBC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35">
            <a:extLst>
              <a:ext uri="{FF2B5EF4-FFF2-40B4-BE49-F238E27FC236}">
                <a16:creationId xmlns:a16="http://schemas.microsoft.com/office/drawing/2014/main" xmlns="" id="{37EC2AB6-4909-1625-6F32-D8A21E6A5D8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36">
            <a:extLst>
              <a:ext uri="{FF2B5EF4-FFF2-40B4-BE49-F238E27FC236}">
                <a16:creationId xmlns:a16="http://schemas.microsoft.com/office/drawing/2014/main" xmlns="" id="{1DA5DF56-5046-E24A-68A7-35598E5B829E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7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37">
            <a:extLst>
              <a:ext uri="{FF2B5EF4-FFF2-40B4-BE49-F238E27FC236}">
                <a16:creationId xmlns:a16="http://schemas.microsoft.com/office/drawing/2014/main" xmlns="" id="{08AC4622-9D41-1424-1205-9D042EA9EDF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38">
            <a:extLst>
              <a:ext uri="{FF2B5EF4-FFF2-40B4-BE49-F238E27FC236}">
                <a16:creationId xmlns:a16="http://schemas.microsoft.com/office/drawing/2014/main" xmlns="" id="{D755BBEF-5702-3C99-2F41-7B1A2A1FAFE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39">
            <a:extLst>
              <a:ext uri="{FF2B5EF4-FFF2-40B4-BE49-F238E27FC236}">
                <a16:creationId xmlns:a16="http://schemas.microsoft.com/office/drawing/2014/main" xmlns="" id="{1D379495-0D2D-8AA6-1AA1-33A3C7B4F93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0">
            <a:extLst>
              <a:ext uri="{FF2B5EF4-FFF2-40B4-BE49-F238E27FC236}">
                <a16:creationId xmlns:a16="http://schemas.microsoft.com/office/drawing/2014/main" xmlns="" id="{B18251DF-C8C0-4AAB-1407-1DAC769E024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16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1">
            <a:extLst>
              <a:ext uri="{FF2B5EF4-FFF2-40B4-BE49-F238E27FC236}">
                <a16:creationId xmlns:a16="http://schemas.microsoft.com/office/drawing/2014/main" xmlns="" id="{F3CF2DD3-8EC7-B5AD-2842-E66CF476DD8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2">
            <a:extLst>
              <a:ext uri="{FF2B5EF4-FFF2-40B4-BE49-F238E27FC236}">
                <a16:creationId xmlns:a16="http://schemas.microsoft.com/office/drawing/2014/main" xmlns="" id="{CB917304-F5C4-BECC-461B-C6C940D560A1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5" name="PFE element 43">
            <a:extLst>
              <a:ext uri="{FF2B5EF4-FFF2-40B4-BE49-F238E27FC236}">
                <a16:creationId xmlns:a16="http://schemas.microsoft.com/office/drawing/2014/main" xmlns="" id="{DED7DD8E-5219-20FD-2F72-583EBAB3AF0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4">
            <a:extLst>
              <a:ext uri="{FF2B5EF4-FFF2-40B4-BE49-F238E27FC236}">
                <a16:creationId xmlns:a16="http://schemas.microsoft.com/office/drawing/2014/main" xmlns="" id="{1CDADEB9-4B4F-677C-6332-DC474F0DB42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2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45">
            <a:extLst>
              <a:ext uri="{FF2B5EF4-FFF2-40B4-BE49-F238E27FC236}">
                <a16:creationId xmlns:a16="http://schemas.microsoft.com/office/drawing/2014/main" xmlns="" id="{B11606F6-EC01-F993-7DAB-54412C010CA2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3" name="PFE element 46">
            <a:extLst>
              <a:ext uri="{FF2B5EF4-FFF2-40B4-BE49-F238E27FC236}">
                <a16:creationId xmlns:a16="http://schemas.microsoft.com/office/drawing/2014/main" xmlns="" id="{5F3857B8-5387-5F13-AC26-F80B360CAF88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25" name="PFE element 47">
            <a:extLst>
              <a:ext uri="{FF2B5EF4-FFF2-40B4-BE49-F238E27FC236}">
                <a16:creationId xmlns:a16="http://schemas.microsoft.com/office/drawing/2014/main" xmlns="" id="{0D5ABFC2-A417-5EA9-9F5E-F4CCEC0FB6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48">
            <a:extLst>
              <a:ext uri="{FF2B5EF4-FFF2-40B4-BE49-F238E27FC236}">
                <a16:creationId xmlns:a16="http://schemas.microsoft.com/office/drawing/2014/main" xmlns="" id="{B4A824F9-E3DA-01BE-9DEF-02E431EAC4FC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7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FE element 49">
            <a:extLst>
              <a:ext uri="{FF2B5EF4-FFF2-40B4-BE49-F238E27FC236}">
                <a16:creationId xmlns:a16="http://schemas.microsoft.com/office/drawing/2014/main" xmlns="" id="{4472D9C9-7568-C464-DEBC-A7D1DA52801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1" name="PFE element 50">
            <a:extLst>
              <a:ext uri="{FF2B5EF4-FFF2-40B4-BE49-F238E27FC236}">
                <a16:creationId xmlns:a16="http://schemas.microsoft.com/office/drawing/2014/main" xmlns="" id="{55795B3C-B23B-D8C6-D9A8-71DEED13D53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51">
            <a:extLst>
              <a:ext uri="{FF2B5EF4-FFF2-40B4-BE49-F238E27FC236}">
                <a16:creationId xmlns:a16="http://schemas.microsoft.com/office/drawing/2014/main" xmlns="" id="{2EED57A5-EFD9-D099-91EF-2AACDFEAEBE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27" name="PFE element 52">
            <a:extLst>
              <a:ext uri="{FF2B5EF4-FFF2-40B4-BE49-F238E27FC236}">
                <a16:creationId xmlns:a16="http://schemas.microsoft.com/office/drawing/2014/main" xmlns="" id="{5558B992-FB3A-601B-4791-F5ADB691CAA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</p:spTree>
    <p:extLst>
      <p:ext uri="{BB962C8B-B14F-4D97-AF65-F5344CB8AC3E}">
        <p14:creationId xmlns:p14="http://schemas.microsoft.com/office/powerpoint/2010/main" val="3780619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305646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279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</p:spTree>
    <p:extLst>
      <p:ext uri="{BB962C8B-B14F-4D97-AF65-F5344CB8AC3E}">
        <p14:creationId xmlns:p14="http://schemas.microsoft.com/office/powerpoint/2010/main" val="111150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989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37734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9673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9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성령강림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열여덟번째주일입니다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FE element 1">
            <a:extLst>
              <a:ext uri="{FF2B5EF4-FFF2-40B4-BE49-F238E27FC236}">
                <a16:creationId xmlns:a16="http://schemas.microsoft.com/office/drawing/2014/main" xmlns="" id="{DD5291A2-76CC-61DA-FB40-52B846D9BFB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0" name="PFE element 2">
            <a:extLst>
              <a:ext uri="{FF2B5EF4-FFF2-40B4-BE49-F238E27FC236}">
                <a16:creationId xmlns:a16="http://schemas.microsoft.com/office/drawing/2014/main" xmlns="" id="{BC04287F-CC3F-DA4B-07C9-1140DCFBFD1A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12" name="PFE element 3">
            <a:extLst>
              <a:ext uri="{FF2B5EF4-FFF2-40B4-BE49-F238E27FC236}">
                <a16:creationId xmlns:a16="http://schemas.microsoft.com/office/drawing/2014/main" xmlns="" id="{7F1BAD54-E648-7E3E-C238-C6E9E4E03CA6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  <p:pic>
        <p:nvPicPr>
          <p:cNvPr id="14" name="PFE element 4">
            <a:extLst>
              <a:ext uri="{FF2B5EF4-FFF2-40B4-BE49-F238E27FC236}">
                <a16:creationId xmlns:a16="http://schemas.microsoft.com/office/drawing/2014/main" xmlns="" id="{9D4E4754-1059-F5E3-3E87-2B023A699258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5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xmlns="" id="{382E6E71-0A98-0525-A3B4-0DE73F7B06C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xmlns="" id="{6D80F8A3-38DD-2CBF-DD40-889DC6477B9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xmlns="" id="{DA2DE5C8-424D-B737-B413-F4BD1A0DC2C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8">
            <a:extLst>
              <a:ext uri="{FF2B5EF4-FFF2-40B4-BE49-F238E27FC236}">
                <a16:creationId xmlns:a16="http://schemas.microsoft.com/office/drawing/2014/main" xmlns="" id="{534BAC2C-CDC4-D887-06DF-4D27D37ABBD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9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xmlns="" id="{038D711A-F67E-5752-65EE-4C7487239B4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xmlns="" id="{8EFC5845-91E7-B4F3-926A-6364B5F10A2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xmlns="" id="{7F95AAB2-535D-551E-75C3-12D2CC27478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xmlns="" id="{335862C8-8021-B4B9-1F83-293AC17F9D01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5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AF62ADC4-932C-BC67-E856-6590811F6956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4971F6C1-42FE-BD4C-1F4B-3B2DB204F09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8E03DEBB-52B8-EF20-6294-8B9FC0D612E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3D0204CE-5DF1-254E-E20E-F21AAF4EAA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13">
            <a:extLst>
              <a:ext uri="{FF2B5EF4-FFF2-40B4-BE49-F238E27FC236}">
                <a16:creationId xmlns:a16="http://schemas.microsoft.com/office/drawing/2014/main" xmlns="" id="{BBCD59E3-C640-BA97-DE65-83CC9082FBDC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8" name="PFE element 14">
            <a:extLst>
              <a:ext uri="{FF2B5EF4-FFF2-40B4-BE49-F238E27FC236}">
                <a16:creationId xmlns:a16="http://schemas.microsoft.com/office/drawing/2014/main" xmlns="" id="{9EC29AC1-2C56-BC25-A546-AF7B7ADB1960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10" name="PFE element 15">
            <a:extLst>
              <a:ext uri="{FF2B5EF4-FFF2-40B4-BE49-F238E27FC236}">
                <a16:creationId xmlns:a16="http://schemas.microsoft.com/office/drawing/2014/main" xmlns="" id="{652746EA-D5B4-D832-E4BB-065BADC1F2B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xmlns="" id="{55C10FDA-1A60-46FA-898F-1AB33AEF7FA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0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A1932550-2E60-4E8F-C799-1FE9F6E6CF2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DD834FC7-ADD9-4700-C7B9-0990D0B3CEF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81B1DD8B-34AF-5AC7-2EC8-FC37B3EDE698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D47F3106-EE51-E9F1-F8A5-0FDC4601A13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95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21">
            <a:extLst>
              <a:ext uri="{FF2B5EF4-FFF2-40B4-BE49-F238E27FC236}">
                <a16:creationId xmlns:a16="http://schemas.microsoft.com/office/drawing/2014/main" xmlns="" id="{C5170E52-17FC-C856-236D-12F94DB23D6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7" name="PFE element 22">
            <a:extLst>
              <a:ext uri="{FF2B5EF4-FFF2-40B4-BE49-F238E27FC236}">
                <a16:creationId xmlns:a16="http://schemas.microsoft.com/office/drawing/2014/main" xmlns="" id="{BFC59976-B59E-CED4-CF4A-9428861F7D4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9" name="PFE element 23">
            <a:extLst>
              <a:ext uri="{FF2B5EF4-FFF2-40B4-BE49-F238E27FC236}">
                <a16:creationId xmlns:a16="http://schemas.microsoft.com/office/drawing/2014/main" xmlns="" id="{27994CC5-24F1-E306-CA55-AC70D373BFA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1" name="PFE element 24">
            <a:extLst>
              <a:ext uri="{FF2B5EF4-FFF2-40B4-BE49-F238E27FC236}">
                <a16:creationId xmlns:a16="http://schemas.microsoft.com/office/drawing/2014/main" xmlns="" id="{DF3A80AD-AB2B-11B0-DB46-12B717F29A6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4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FE element 25">
            <a:extLst>
              <a:ext uri="{FF2B5EF4-FFF2-40B4-BE49-F238E27FC236}">
                <a16:creationId xmlns:a16="http://schemas.microsoft.com/office/drawing/2014/main" xmlns="" id="{254D204E-A0EE-B7DB-4870-6775F6D9B291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03" y="1050298"/>
            <a:ext cx="1195111" cy="620093"/>
          </a:xfrm>
          <a:prstGeom prst="rect">
            <a:avLst/>
          </a:prstGeom>
        </p:spPr>
      </p:pic>
      <p:pic>
        <p:nvPicPr>
          <p:cNvPr id="15" name="PFE element 26">
            <a:extLst>
              <a:ext uri="{FF2B5EF4-FFF2-40B4-BE49-F238E27FC236}">
                <a16:creationId xmlns:a16="http://schemas.microsoft.com/office/drawing/2014/main" xmlns="" id="{DAC21861-B4B0-43B1-4860-6BFD0CDF1C4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1888423"/>
            <a:ext cx="8195733" cy="3406117"/>
          </a:xfrm>
          <a:prstGeom prst="rect">
            <a:avLst/>
          </a:prstGeom>
        </p:spPr>
      </p:pic>
      <p:pic>
        <p:nvPicPr>
          <p:cNvPr id="17" name="PFE element 27">
            <a:extLst>
              <a:ext uri="{FF2B5EF4-FFF2-40B4-BE49-F238E27FC236}">
                <a16:creationId xmlns:a16="http://schemas.microsoft.com/office/drawing/2014/main" xmlns="" id="{CD20E666-4CBF-0E27-0878-ADB0F909281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33" y="413189"/>
            <a:ext cx="3269683" cy="941285"/>
          </a:xfrm>
          <a:prstGeom prst="rect">
            <a:avLst/>
          </a:prstGeom>
        </p:spPr>
      </p:pic>
      <p:pic>
        <p:nvPicPr>
          <p:cNvPr id="19" name="PFE element 28">
            <a:extLst>
              <a:ext uri="{FF2B5EF4-FFF2-40B4-BE49-F238E27FC236}">
                <a16:creationId xmlns:a16="http://schemas.microsoft.com/office/drawing/2014/main" xmlns="" id="{31E1409C-54B3-CFA0-F5B2-EA5A5B005013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57" y="1035891"/>
            <a:ext cx="1761067" cy="2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4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박시우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-20274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476"/>
            <a:ext cx="7848872" cy="266224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열왕기상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4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4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" y="-2172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>
                <a:solidFill>
                  <a:srgbClr val="000000"/>
                </a:solidFill>
              </a:rPr>
              <a:t>성경봉독</a:t>
            </a:r>
            <a:r>
              <a:rPr lang="en-US" altLang="ko-KR" sz="4800" b="1" dirty="0">
                <a:solidFill>
                  <a:srgbClr val="000000"/>
                </a:solidFill>
              </a:rPr>
              <a:t>-</a:t>
            </a:r>
            <a:r>
              <a:rPr lang="ko-KR" altLang="en-US" sz="4800" b="1" dirty="0">
                <a:solidFill>
                  <a:srgbClr val="000000"/>
                </a:solidFill>
              </a:rPr>
              <a:t> 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열왕기상 </a:t>
            </a:r>
            <a:r>
              <a:rPr lang="en-US" altLang="ko-KR" sz="4800" b="1" dirty="0" smtClean="0">
                <a:solidFill>
                  <a:srgbClr val="000000"/>
                </a:solidFill>
              </a:rPr>
              <a:t>11</a:t>
            </a:r>
            <a:r>
              <a:rPr lang="ko-KR" altLang="en-US" sz="4800" b="1" dirty="0" smtClean="0">
                <a:solidFill>
                  <a:srgbClr val="000000"/>
                </a:solidFill>
              </a:rPr>
              <a:t>장</a:t>
            </a:r>
            <a:endParaRPr lang="ko-KR" altLang="en-US" sz="48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772887" y="1537982"/>
            <a:ext cx="11113784" cy="4247313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400" b="1" dirty="0" smtClean="0"/>
              <a:t>13 </a:t>
            </a:r>
            <a:r>
              <a:rPr lang="ko-KR" altLang="en-US" sz="5400" b="1" dirty="0" smtClean="0"/>
              <a:t>오직 내가 이 나라를 다 빼앗지 아니하고 내 종 다윗과 내가 택한 예루살렘을 위하여 한 지파를 네 </a:t>
            </a:r>
            <a:endParaRPr lang="en-US" altLang="ko-KR" sz="5400" b="1" dirty="0" smtClean="0"/>
          </a:p>
          <a:p>
            <a:pPr lvl="0">
              <a:defRPr/>
            </a:pPr>
            <a:r>
              <a:rPr lang="ko-KR" altLang="en-US" sz="5400" b="1" dirty="0" smtClean="0"/>
              <a:t>아들에게 주리라 </a:t>
            </a:r>
            <a:endParaRPr lang="en-US" altLang="ko-KR" sz="5400" b="1" dirty="0" smtClean="0"/>
          </a:p>
          <a:p>
            <a:pPr lvl="0">
              <a:defRPr/>
            </a:pPr>
            <a:r>
              <a:rPr lang="ko-KR" altLang="en-US" sz="5400" b="1" dirty="0" err="1" smtClean="0"/>
              <a:t>하셨더라</a:t>
            </a:r>
            <a:endParaRPr lang="ko-KR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17329" y="1685934"/>
            <a:ext cx="7848873" cy="32162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이스라엘</a:t>
            </a:r>
            <a:r>
              <a:rPr lang="en-US" altLang="ko-KR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! 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둘로 나뉘다</a:t>
            </a:r>
            <a:r>
              <a:rPr lang="en-US" altLang="ko-KR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!</a:t>
            </a:r>
            <a:endParaRPr lang="en-US" altLang="ko-KR" sz="44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5">
            <a:extLst>
              <a:ext uri="{FF2B5EF4-FFF2-40B4-BE49-F238E27FC236}">
                <a16:creationId xmlns:a16="http://schemas.microsoft.com/office/drawing/2014/main" xmlns="" id="{A3A412F8-3DD0-4CBF-48BF-58E601CD8E9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6">
            <a:extLst>
              <a:ext uri="{FF2B5EF4-FFF2-40B4-BE49-F238E27FC236}">
                <a16:creationId xmlns:a16="http://schemas.microsoft.com/office/drawing/2014/main" xmlns="" id="{972D794A-BFAD-85DC-76FE-345D6328C6C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7">
            <a:extLst>
              <a:ext uri="{FF2B5EF4-FFF2-40B4-BE49-F238E27FC236}">
                <a16:creationId xmlns:a16="http://schemas.microsoft.com/office/drawing/2014/main" xmlns="" id="{A72A4885-8E59-F44F-5E83-141367D92644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xmlns="" id="{3D3015FD-4748-3184-5BD5-A8CE1CA8D9F6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한은호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xmlns="" id="{815166DB-6F9E-67E2-71C9-4F30C631C3D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xmlns="" id="{2D8D2A1A-E033-E97D-52B4-575FA8EC981B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1">
            <a:extLst>
              <a:ext uri="{FF2B5EF4-FFF2-40B4-BE49-F238E27FC236}">
                <a16:creationId xmlns:a16="http://schemas.microsoft.com/office/drawing/2014/main" xmlns="" id="{B5DD31D4-D709-5BC8-74C4-EB2E77054EB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756544"/>
            <a:ext cx="8207903" cy="1934192"/>
          </a:xfrm>
          <a:prstGeom prst="rect">
            <a:avLst/>
          </a:prstGeom>
        </p:spPr>
      </p:pic>
      <p:pic>
        <p:nvPicPr>
          <p:cNvPr id="11" name="PFE element 12">
            <a:extLst>
              <a:ext uri="{FF2B5EF4-FFF2-40B4-BE49-F238E27FC236}">
                <a16:creationId xmlns:a16="http://schemas.microsoft.com/office/drawing/2014/main" xmlns="" id="{D67A825D-4FCD-6858-4D50-B51FE8C6368D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4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xmlns="" id="{0D91E80A-B507-8B21-A94D-20CD7E5CE73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xmlns="" id="{7BEA5660-6D0D-2A9F-8FF8-E117150EDC33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xmlns="" id="{E1258121-C3AD-EAF2-EEBB-315C7A276DB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16">
            <a:extLst>
              <a:ext uri="{FF2B5EF4-FFF2-40B4-BE49-F238E27FC236}">
                <a16:creationId xmlns:a16="http://schemas.microsoft.com/office/drawing/2014/main" xmlns="" id="{3FCEDD84-E9AE-CCD3-BC51-2A184431A55A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4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7">
            <a:extLst>
              <a:ext uri="{FF2B5EF4-FFF2-40B4-BE49-F238E27FC236}">
                <a16:creationId xmlns:a16="http://schemas.microsoft.com/office/drawing/2014/main" xmlns="" id="{75BD4252-45AB-3B0F-1325-84B8F4DF801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7" name="PFE element 18">
            <a:extLst>
              <a:ext uri="{FF2B5EF4-FFF2-40B4-BE49-F238E27FC236}">
                <a16:creationId xmlns:a16="http://schemas.microsoft.com/office/drawing/2014/main" xmlns="" id="{682ED3C9-52C4-863C-E0F7-41ED6B3F1F16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92" y="413189"/>
            <a:ext cx="5235907" cy="941285"/>
          </a:xfrm>
          <a:prstGeom prst="rect">
            <a:avLst/>
          </a:prstGeom>
        </p:spPr>
      </p:pic>
      <p:pic>
        <p:nvPicPr>
          <p:cNvPr id="9" name="PFE element 19">
            <a:extLst>
              <a:ext uri="{FF2B5EF4-FFF2-40B4-BE49-F238E27FC236}">
                <a16:creationId xmlns:a16="http://schemas.microsoft.com/office/drawing/2014/main" xmlns="" id="{02AD072B-31E6-CD0F-74A2-5DB2DA8C8D5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1" name="PFE element 20">
            <a:extLst>
              <a:ext uri="{FF2B5EF4-FFF2-40B4-BE49-F238E27FC236}">
                <a16:creationId xmlns:a16="http://schemas.microsoft.com/office/drawing/2014/main" xmlns="" id="{A9332F4F-AF72-C634-D712-D6D1E6C1686B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6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FE element 21">
            <a:extLst>
              <a:ext uri="{FF2B5EF4-FFF2-40B4-BE49-F238E27FC236}">
                <a16:creationId xmlns:a16="http://schemas.microsoft.com/office/drawing/2014/main" xmlns="" id="{8F2542FB-BE00-F556-43AD-25FCCDA4600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8" name="PFE element 22">
            <a:extLst>
              <a:ext uri="{FF2B5EF4-FFF2-40B4-BE49-F238E27FC236}">
                <a16:creationId xmlns:a16="http://schemas.microsoft.com/office/drawing/2014/main" xmlns="" id="{EB390A22-ECD0-9F96-BD2B-4CEFC11A397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10" name="PFE element 23">
            <a:extLst>
              <a:ext uri="{FF2B5EF4-FFF2-40B4-BE49-F238E27FC236}">
                <a16:creationId xmlns:a16="http://schemas.microsoft.com/office/drawing/2014/main" xmlns="" id="{CBDB6F8E-65E0-C403-B41D-80CA6C440FA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12" name="PFE element 24">
            <a:extLst>
              <a:ext uri="{FF2B5EF4-FFF2-40B4-BE49-F238E27FC236}">
                <a16:creationId xmlns:a16="http://schemas.microsoft.com/office/drawing/2014/main" xmlns="" id="{6782939E-3FC8-498E-0A22-49890D17B19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FE element 25">
            <a:extLst>
              <a:ext uri="{FF2B5EF4-FFF2-40B4-BE49-F238E27FC236}">
                <a16:creationId xmlns:a16="http://schemas.microsoft.com/office/drawing/2014/main" xmlns="" id="{A692D971-D112-B849-75BC-85C1B8990A7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89" y="413189"/>
            <a:ext cx="5235907" cy="941285"/>
          </a:xfrm>
          <a:prstGeom prst="rect">
            <a:avLst/>
          </a:prstGeom>
        </p:spPr>
      </p:pic>
      <p:pic>
        <p:nvPicPr>
          <p:cNvPr id="23" name="PFE element 26">
            <a:extLst>
              <a:ext uri="{FF2B5EF4-FFF2-40B4-BE49-F238E27FC236}">
                <a16:creationId xmlns:a16="http://schemas.microsoft.com/office/drawing/2014/main" xmlns="" id="{3E5C1AB0-0A4B-EFE0-C4D6-E1010AB25C54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287"/>
            <a:ext cx="1144315" cy="620093"/>
          </a:xfrm>
          <a:prstGeom prst="rect">
            <a:avLst/>
          </a:prstGeom>
        </p:spPr>
      </p:pic>
      <p:pic>
        <p:nvPicPr>
          <p:cNvPr id="25" name="PFE element 27">
            <a:extLst>
              <a:ext uri="{FF2B5EF4-FFF2-40B4-BE49-F238E27FC236}">
                <a16:creationId xmlns:a16="http://schemas.microsoft.com/office/drawing/2014/main" xmlns="" id="{B42F63F0-28FB-3FD5-F656-E5C22E7F4F25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5" y="2307880"/>
            <a:ext cx="8207903" cy="2829367"/>
          </a:xfrm>
          <a:prstGeom prst="rect">
            <a:avLst/>
          </a:prstGeom>
        </p:spPr>
      </p:pic>
      <p:pic>
        <p:nvPicPr>
          <p:cNvPr id="27" name="PFE element 28">
            <a:extLst>
              <a:ext uri="{FF2B5EF4-FFF2-40B4-BE49-F238E27FC236}">
                <a16:creationId xmlns:a16="http://schemas.microsoft.com/office/drawing/2014/main" xmlns="" id="{892420B0-6607-1521-3618-8B11E6802C25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9" y="1037012"/>
            <a:ext cx="1761067" cy="49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530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342</Words>
  <Application>Microsoft Office PowerPoint</Application>
  <PresentationFormat>사용자 지정</PresentationFormat>
  <Paragraphs>139</Paragraphs>
  <Slides>45</Slides>
  <Notes>33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45</vt:i4>
      </vt:variant>
    </vt:vector>
  </HeadingPairs>
  <TitlesOfParts>
    <vt:vector size="53" baseType="lpstr">
      <vt:lpstr>Office 테마</vt:lpstr>
      <vt:lpstr>7_Office 테마</vt:lpstr>
      <vt:lpstr>2_파형</vt:lpstr>
      <vt:lpstr>8_Office 테마</vt:lpstr>
      <vt:lpstr>2_Office 테마</vt:lpstr>
      <vt:lpstr>9_Office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261</cp:revision>
  <dcterms:created xsi:type="dcterms:W3CDTF">2022-06-11T10:00:30Z</dcterms:created>
  <dcterms:modified xsi:type="dcterms:W3CDTF">2024-09-20T23:39:46Z</dcterms:modified>
  <cp:version/>
</cp:coreProperties>
</file>