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74" r:id="rId7"/>
    <p:sldMasterId id="2147485086" r:id="rId8"/>
  </p:sldMasterIdLst>
  <p:notesMasterIdLst>
    <p:notesMasterId r:id="rId68"/>
  </p:notesMasterIdLst>
  <p:sldIdLst>
    <p:sldId id="1998" r:id="rId9"/>
    <p:sldId id="305" r:id="rId10"/>
    <p:sldId id="3656" r:id="rId11"/>
    <p:sldId id="3657" r:id="rId12"/>
    <p:sldId id="3658" r:id="rId13"/>
    <p:sldId id="3659" r:id="rId14"/>
    <p:sldId id="3660" r:id="rId15"/>
    <p:sldId id="3655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3661" r:id="rId28"/>
    <p:sldId id="3662" r:id="rId29"/>
    <p:sldId id="3663" r:id="rId30"/>
    <p:sldId id="3664" r:id="rId31"/>
    <p:sldId id="3665" r:id="rId32"/>
    <p:sldId id="3666" r:id="rId33"/>
    <p:sldId id="3667" r:id="rId34"/>
    <p:sldId id="3668" r:id="rId35"/>
    <p:sldId id="3669" r:id="rId36"/>
    <p:sldId id="2614" r:id="rId37"/>
    <p:sldId id="2547" r:id="rId38"/>
    <p:sldId id="2548" r:id="rId39"/>
    <p:sldId id="2549" r:id="rId40"/>
    <p:sldId id="2550" r:id="rId41"/>
    <p:sldId id="3670" r:id="rId42"/>
    <p:sldId id="3671" r:id="rId43"/>
    <p:sldId id="3672" r:id="rId44"/>
    <p:sldId id="3673" r:id="rId45"/>
    <p:sldId id="3674" r:id="rId46"/>
    <p:sldId id="2915" r:id="rId47"/>
    <p:sldId id="3067" r:id="rId48"/>
    <p:sldId id="3068" r:id="rId49"/>
    <p:sldId id="3069" r:id="rId50"/>
    <p:sldId id="3675" r:id="rId51"/>
    <p:sldId id="3676" r:id="rId52"/>
    <p:sldId id="268" r:id="rId53"/>
    <p:sldId id="269" r:id="rId54"/>
    <p:sldId id="272" r:id="rId55"/>
    <p:sldId id="271" r:id="rId56"/>
    <p:sldId id="2919" r:id="rId57"/>
    <p:sldId id="2922" r:id="rId58"/>
    <p:sldId id="2641" r:id="rId59"/>
    <p:sldId id="3677" r:id="rId60"/>
    <p:sldId id="3678" r:id="rId61"/>
    <p:sldId id="3679" r:id="rId62"/>
    <p:sldId id="3680" r:id="rId63"/>
    <p:sldId id="1932" r:id="rId64"/>
    <p:sldId id="1933" r:id="rId65"/>
    <p:sldId id="1934" r:id="rId66"/>
    <p:sldId id="2363" r:id="rId67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5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74309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75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85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61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334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547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568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585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831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99365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117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1592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009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228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475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49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044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751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818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636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26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141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05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6741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21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48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53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879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33.bin"/><Relationship Id="rId4" Type="http://schemas.openxmlformats.org/officeDocument/2006/relationships/image" Target="../media/image3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34.bin"/><Relationship Id="rId4" Type="http://schemas.openxmlformats.org/officeDocument/2006/relationships/image" Target="../media/image2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35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36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37.bin"/><Relationship Id="rId4" Type="http://schemas.openxmlformats.org/officeDocument/2006/relationships/image" Target="../media/image3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38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39.bin"/><Relationship Id="rId4" Type="http://schemas.openxmlformats.org/officeDocument/2006/relationships/image" Target="../media/image3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bin"/><Relationship Id="rId5" Type="http://schemas.openxmlformats.org/officeDocument/2006/relationships/image" Target="../media/image45.bin"/><Relationship Id="rId4" Type="http://schemas.openxmlformats.org/officeDocument/2006/relationships/image" Target="../media/image4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bin"/><Relationship Id="rId5" Type="http://schemas.openxmlformats.org/officeDocument/2006/relationships/image" Target="../media/image46.bin"/><Relationship Id="rId4" Type="http://schemas.openxmlformats.org/officeDocument/2006/relationships/image" Target="../media/image4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bin"/><Relationship Id="rId5" Type="http://schemas.openxmlformats.org/officeDocument/2006/relationships/image" Target="../media/image52.bin"/><Relationship Id="rId4" Type="http://schemas.openxmlformats.org/officeDocument/2006/relationships/image" Target="../media/image5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bin"/><Relationship Id="rId5" Type="http://schemas.openxmlformats.org/officeDocument/2006/relationships/image" Target="../media/image55.bin"/><Relationship Id="rId4" Type="http://schemas.openxmlformats.org/officeDocument/2006/relationships/image" Target="../media/image5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bin"/><Relationship Id="rId5" Type="http://schemas.openxmlformats.org/officeDocument/2006/relationships/image" Target="../media/image57.bin"/><Relationship Id="rId4" Type="http://schemas.openxmlformats.org/officeDocument/2006/relationships/image" Target="../media/image5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bin"/><Relationship Id="rId5" Type="http://schemas.openxmlformats.org/officeDocument/2006/relationships/image" Target="../media/image55.bin"/><Relationship Id="rId4" Type="http://schemas.openxmlformats.org/officeDocument/2006/relationships/image" Target="../media/image5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bin"/><Relationship Id="rId5" Type="http://schemas.openxmlformats.org/officeDocument/2006/relationships/image" Target="../media/image57.bin"/><Relationship Id="rId4" Type="http://schemas.openxmlformats.org/officeDocument/2006/relationships/image" Target="../media/image5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bin"/><Relationship Id="rId5" Type="http://schemas.openxmlformats.org/officeDocument/2006/relationships/image" Target="../media/image64.bin"/><Relationship Id="rId4" Type="http://schemas.openxmlformats.org/officeDocument/2006/relationships/image" Target="../media/image6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bin"/><Relationship Id="rId5" Type="http://schemas.openxmlformats.org/officeDocument/2006/relationships/image" Target="../media/image66.bin"/><Relationship Id="rId4" Type="http://schemas.openxmlformats.org/officeDocument/2006/relationships/image" Target="../media/image6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bin"/><Relationship Id="rId5" Type="http://schemas.openxmlformats.org/officeDocument/2006/relationships/image" Target="../media/image64.bin"/><Relationship Id="rId4" Type="http://schemas.openxmlformats.org/officeDocument/2006/relationships/image" Target="../media/image6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bin"/><Relationship Id="rId5" Type="http://schemas.openxmlformats.org/officeDocument/2006/relationships/image" Target="../media/image67.bin"/><Relationship Id="rId4" Type="http://schemas.openxmlformats.org/officeDocument/2006/relationships/image" Target="../media/image6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bin"/><Relationship Id="rId5" Type="http://schemas.openxmlformats.org/officeDocument/2006/relationships/image" Target="../media/image64.bin"/><Relationship Id="rId4" Type="http://schemas.openxmlformats.org/officeDocument/2006/relationships/image" Target="../media/image7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.bin"/><Relationship Id="rId5" Type="http://schemas.openxmlformats.org/officeDocument/2006/relationships/image" Target="../media/image11.bin"/><Relationship Id="rId4" Type="http://schemas.openxmlformats.org/officeDocument/2006/relationships/image" Target="../media/image8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bin"/><Relationship Id="rId5" Type="http://schemas.openxmlformats.org/officeDocument/2006/relationships/image" Target="../media/image13.bin"/><Relationship Id="rId4" Type="http://schemas.openxmlformats.org/officeDocument/2006/relationships/image" Target="../media/image8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bin"/><Relationship Id="rId5" Type="http://schemas.openxmlformats.org/officeDocument/2006/relationships/image" Target="../media/image15.bin"/><Relationship Id="rId4" Type="http://schemas.openxmlformats.org/officeDocument/2006/relationships/image" Target="../media/image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4.bin"/><Relationship Id="rId5" Type="http://schemas.openxmlformats.org/officeDocument/2006/relationships/image" Target="../media/image16.bin"/><Relationship Id="rId4" Type="http://schemas.openxmlformats.org/officeDocument/2006/relationships/image" Target="../media/image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9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3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5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81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1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5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20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2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84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현하영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7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13~14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000" b="1" dirty="0">
                <a:solidFill>
                  <a:srgbClr val="000000"/>
                </a:solidFill>
              </a:rPr>
              <a:t>7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546502"/>
            <a:ext cx="11508920" cy="4324257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500" b="1" dirty="0"/>
              <a:t>13</a:t>
            </a:r>
            <a:r>
              <a:rPr lang="ko-KR" altLang="en-US" sz="5500" b="1" dirty="0"/>
              <a:t>좁은 문으로 들어가라 멸망으로 </a:t>
            </a:r>
            <a:endParaRPr lang="en-US" altLang="ko-KR" sz="5500" b="1" dirty="0"/>
          </a:p>
          <a:p>
            <a:pPr lvl="0">
              <a:defRPr/>
            </a:pPr>
            <a:r>
              <a:rPr lang="ko-KR" altLang="en-US" sz="5500" b="1" dirty="0"/>
              <a:t>인도하는 문은 크고 그 길이 넓어 </a:t>
            </a:r>
            <a:endParaRPr lang="en-US" altLang="ko-KR" sz="5500" b="1" dirty="0"/>
          </a:p>
          <a:p>
            <a:pPr lvl="0">
              <a:defRPr/>
            </a:pPr>
            <a:r>
              <a:rPr lang="ko-KR" altLang="en-US" sz="5500" b="1" dirty="0"/>
              <a:t>그리로 들어가는 자가 많고 </a:t>
            </a:r>
            <a:r>
              <a:rPr lang="en-US" altLang="ko-KR" sz="5500" b="1" dirty="0"/>
              <a:t>14</a:t>
            </a:r>
            <a:r>
              <a:rPr lang="ko-KR" altLang="en-US" sz="5500" b="1" dirty="0"/>
              <a:t>생명으로 인도하는 문은 좁고 길이 </a:t>
            </a:r>
            <a:endParaRPr lang="en-US" altLang="ko-KR" sz="5500" b="1" dirty="0"/>
          </a:p>
          <a:p>
            <a:pPr lvl="0">
              <a:defRPr/>
            </a:pPr>
            <a:r>
              <a:rPr lang="ko-KR" altLang="en-US" sz="5500" b="1" dirty="0"/>
              <a:t>협착하여 찾는 자가 적음이라</a:t>
            </a:r>
            <a:endParaRPr lang="en-US" altLang="ko-KR" sz="55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720562"/>
            <a:ext cx="9060921" cy="4278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8000" b="1" dirty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6000" b="1" dirty="0">
                <a:latin typeface="HY그래픽M"/>
                <a:ea typeface="HY그래픽M"/>
              </a:rPr>
              <a:t>의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7200" b="1" dirty="0" err="1">
                <a:latin typeface="HY그래픽M"/>
                <a:ea typeface="HY그래픽M"/>
              </a:rPr>
              <a:t>좁은문</a:t>
            </a:r>
            <a:endParaRPr lang="en-US" altLang="ko-KR" sz="7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백병미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81CEAA-7BCD-CC73-C0A3-3491C8052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11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믿음</a:t>
            </a:r>
            <a:r>
              <a:rPr lang="ko-KR" altLang="en-US" sz="11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은 무엇일까요</a:t>
            </a:r>
            <a:r>
              <a:rPr lang="en-US" altLang="ko-KR" sz="11000" dirty="0"/>
              <a:t>?</a:t>
            </a:r>
            <a:endParaRPr lang="ko-KR" altLang="en-US" sz="110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D0991E0-A685-9810-B87B-C8AC9F5A8C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2895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EEB542-1C8A-7CD1-66C0-EC4B53C96E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그럼 왜 </a:t>
            </a:r>
            <a:r>
              <a:rPr lang="ko-KR" altLang="en-US" sz="8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믿어야</a:t>
            </a:r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할까요</a:t>
            </a:r>
            <a:r>
              <a:rPr lang="en-US" altLang="ko-KR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?</a:t>
            </a:r>
            <a:endParaRPr lang="ko-KR" altLang="en-US" sz="80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8B6C19B-97E7-2EFD-85E3-665E23B1C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453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66BF60-7219-7C7D-A649-65822852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122363"/>
            <a:ext cx="10695709" cy="2387600"/>
          </a:xfrm>
        </p:spPr>
        <p:txBody>
          <a:bodyPr>
            <a:normAutofit/>
          </a:bodyPr>
          <a:lstStyle/>
          <a:p>
            <a:r>
              <a:rPr lang="ko-KR" altLang="en-US" sz="72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그러면 </a:t>
            </a:r>
            <a:r>
              <a:rPr lang="ko-KR" altLang="en-US" sz="72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믿기만</a:t>
            </a:r>
            <a:r>
              <a:rPr lang="ko-KR" altLang="en-US" sz="72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하면 갈수 있나요</a:t>
            </a:r>
            <a:r>
              <a:rPr lang="en-US" altLang="ko-KR" sz="72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?</a:t>
            </a:r>
            <a:endParaRPr lang="ko-KR" altLang="en-US" sz="72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ED95455-E5C2-8BB2-B2D7-158D3A74A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051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B182D1-4B78-EA30-FCE2-4A19BBBE7A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sz="8800" dirty="0">
                <a:solidFill>
                  <a:srgbClr val="C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왜</a:t>
            </a:r>
            <a:r>
              <a:rPr lang="ko-KR" altLang="en-US" sz="8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통과하지 못할까요</a:t>
            </a:r>
            <a:r>
              <a:rPr lang="en-US" altLang="ko-KR" sz="8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?</a:t>
            </a:r>
            <a:endParaRPr lang="ko-KR" altLang="en-US" sz="8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7F2602-2D86-73EB-12BD-3839EA82B2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135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스케치, 아동 미술, 그림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DF410B-2B9A-AC12-29A6-25E7C769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8" y="-537881"/>
            <a:ext cx="13243316" cy="7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6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53C825-9C02-F572-0B12-9F9D3D8A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넓고 좁은 문">
            <a:extLst>
              <a:ext uri="{FF2B5EF4-FFF2-40B4-BE49-F238E27FC236}">
                <a16:creationId xmlns:a16="http://schemas.microsoft.com/office/drawing/2014/main" id="{0D153E15-97D6-1D41-C930-38ACD6F2D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13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12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7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현하빈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475382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br>
              <a:rPr lang="en-US" altLang="ko-KR" sz="2400" b="1" dirty="0" smtClean="0">
                <a:solidFill>
                  <a:prstClr val="black"/>
                </a:solidFill>
              </a:rPr>
            </a:b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오늘 오후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시에 야외 전도 함께 해 주세요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유럽 역사 기행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해외 선교 여행 중인 어린이들을 위해 기도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김연호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  <a:endParaRPr lang="en-US" altLang="ko-KR" sz="32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안지혁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신서우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30163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087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9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2" y="196770"/>
            <a:ext cx="11933498" cy="658842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62987" y="2703452"/>
            <a:ext cx="1122744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21" y="750843"/>
            <a:ext cx="4394200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69" y="879746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47" y="334790"/>
            <a:ext cx="1524000" cy="495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679525"/>
            <a:ext cx="6955367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23950</TotalTime>
  <Words>353</Words>
  <Application>Microsoft Office PowerPoint</Application>
  <PresentationFormat>와이드스크린</PresentationFormat>
  <Paragraphs>123</Paragraphs>
  <Slides>59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59</vt:i4>
      </vt:variant>
    </vt:vector>
  </HeadingPairs>
  <TitlesOfParts>
    <vt:vector size="84" baseType="lpstr">
      <vt:lpstr>08서울한강체 M</vt:lpstr>
      <vt:lpstr>210 러블리베이비 R</vt:lpstr>
      <vt:lpstr>Aptos</vt:lpstr>
      <vt:lpstr>Aptos Display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3_Office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믿음은 무엇일까요?</vt:lpstr>
      <vt:lpstr>그럼 왜 믿어야 할까요?</vt:lpstr>
      <vt:lpstr>그러면 믿기만 하면 갈수 있나요?</vt:lpstr>
      <vt:lpstr>왜 통과하지 못할까요?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395</cp:revision>
  <dcterms:created xsi:type="dcterms:W3CDTF">2022-06-11T10:00:30Z</dcterms:created>
  <dcterms:modified xsi:type="dcterms:W3CDTF">2025-07-19T22:08:27Z</dcterms:modified>
  <cp:version/>
</cp:coreProperties>
</file>