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23" r:id="rId6"/>
  </p:sldMasterIdLst>
  <p:notesMasterIdLst>
    <p:notesMasterId r:id="rId37"/>
  </p:notesMasterIdLst>
  <p:sldIdLst>
    <p:sldId id="1998" r:id="rId7"/>
    <p:sldId id="3080" r:id="rId8"/>
    <p:sldId id="3393" r:id="rId9"/>
    <p:sldId id="3394" r:id="rId10"/>
    <p:sldId id="3395" r:id="rId11"/>
    <p:sldId id="3383" r:id="rId12"/>
    <p:sldId id="3384" r:id="rId13"/>
    <p:sldId id="3385" r:id="rId14"/>
    <p:sldId id="3386" r:id="rId15"/>
    <p:sldId id="3387" r:id="rId16"/>
    <p:sldId id="3391" r:id="rId17"/>
    <p:sldId id="3392" r:id="rId18"/>
    <p:sldId id="2614" r:id="rId19"/>
    <p:sldId id="2547" r:id="rId20"/>
    <p:sldId id="2548" r:id="rId21"/>
    <p:sldId id="2549" r:id="rId22"/>
    <p:sldId id="2550" r:id="rId23"/>
    <p:sldId id="3353" r:id="rId24"/>
    <p:sldId id="3397" r:id="rId25"/>
    <p:sldId id="2915" r:id="rId26"/>
    <p:sldId id="3067" r:id="rId27"/>
    <p:sldId id="3068" r:id="rId28"/>
    <p:sldId id="3069" r:id="rId29"/>
    <p:sldId id="2919" r:id="rId30"/>
    <p:sldId id="2922" r:id="rId31"/>
    <p:sldId id="2641" r:id="rId32"/>
    <p:sldId id="1932" r:id="rId33"/>
    <p:sldId id="1933" r:id="rId34"/>
    <p:sldId id="1934" r:id="rId35"/>
    <p:sldId id="2363" r:id="rId36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7" d="100"/>
          <a:sy n="117" d="100"/>
        </p:scale>
        <p:origin x="-108" y="-204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93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9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7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3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3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08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8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2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89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123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0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2024-10-25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6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848683" y="1305341"/>
            <a:ext cx="849463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너는 시냇가에 심은 나무라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하나님의 사랑 안에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믿음뿌리 내리고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377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579105" y="1305341"/>
            <a:ext cx="11033790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시절을 좇아 구원 열매 맺으면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영화로운 빛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너를 </a:t>
            </a:r>
            <a:r>
              <a:rPr lang="ko-KR" altLang="en-US" sz="5400" dirty="0" err="1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보호하리니</a:t>
            </a: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627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10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27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스물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세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690985" y="1787034"/>
            <a:ext cx="10597774" cy="329320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가장 낮은 마음 </a:t>
            </a:r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주님께서 기뻐하시고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작은 일에 큰 기쁨을 </a:t>
            </a:r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느끼게 하시는 도다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지쳐 무력할 때 주님 내게 힘이 되시고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아름다운 하늘나라 내 맘에 주시는 도다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나의 가장 낮은 마음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83664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066431" y="1558435"/>
            <a:ext cx="10059165" cy="393954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우리에게 축복하신 하나님 사랑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낮은 자를 높여주시고 아름다운 하늘나라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허락하시고 내 모든 것 예비하시네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찬양함에 기쁨을 감사함에 평안을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간구함에 하나님 알도록 하셨네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나의 가장 낮은 마음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신제하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4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6" y="1939789"/>
            <a:ext cx="7848872" cy="306235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이사야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6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8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>
                <a:solidFill>
                  <a:srgbClr val="000000"/>
                </a:solidFill>
              </a:rPr>
              <a:t>성경봉독</a:t>
            </a:r>
            <a:r>
              <a:rPr lang="en-US" altLang="ko-KR" sz="5000" b="1" dirty="0">
                <a:solidFill>
                  <a:srgbClr val="000000"/>
                </a:solidFill>
              </a:rPr>
              <a:t>-</a:t>
            </a:r>
            <a:r>
              <a:rPr lang="ko-KR" altLang="en-US" sz="50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이사야 </a:t>
            </a:r>
            <a:r>
              <a:rPr lang="en-US" altLang="ko-KR" sz="5000" b="1" dirty="0" smtClean="0">
                <a:solidFill>
                  <a:srgbClr val="000000"/>
                </a:solidFill>
              </a:rPr>
              <a:t>6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장</a:t>
            </a:r>
            <a:endParaRPr lang="ko-KR" altLang="en-US" sz="5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639037"/>
            <a:ext cx="11113784" cy="4247313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200" b="1" dirty="0" smtClean="0"/>
              <a:t>8 </a:t>
            </a:r>
            <a:r>
              <a:rPr lang="ko-KR" altLang="en-US" sz="5200" b="1" dirty="0" smtClean="0"/>
              <a:t>내가 또 주의 목소리를 들으니 주께서 이르시되 내가 누구를 보내며 누가 우리를 위하여 갈꼬 하시니 그 때에 내가 이르되 내가 여기 있나</a:t>
            </a:r>
            <a:endParaRPr lang="en-US" altLang="ko-KR" sz="5200" b="1" dirty="0" smtClean="0"/>
          </a:p>
          <a:p>
            <a:pPr lvl="0">
              <a:defRPr/>
            </a:pPr>
            <a:r>
              <a:rPr lang="ko-KR" altLang="en-US" sz="5200" b="1" dirty="0" smtClean="0"/>
              <a:t>이다 나를 보내소서 하였더니</a:t>
            </a:r>
            <a:endParaRPr lang="ko-KR" altLang="en-US" sz="5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0472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예언자 </a:t>
            </a:r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이사야</a:t>
            </a:r>
            <a:endParaRPr lang="en-US" altLang="ko-KR" sz="54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성가대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김사랑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주님이 주신 모든것을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기르시고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입히시고 돌보아주신것 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감사해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>
                <a:solidFill>
                  <a:prstClr val="black"/>
                </a:solidFill>
              </a:rPr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14831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8"/>
            <a:ext cx="10297144" cy="42268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맑은 하늘도 울창한 숲도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논밭에 황금색 곡식들도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햇빛 주시고 단비 내리신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그 크신 사랑 감사찬양 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>
                <a:solidFill>
                  <a:prstClr val="black"/>
                </a:solidFill>
              </a:rPr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37526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주님이 주신 모든것을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기르시고 또 입히시고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돌보아주신것 감사해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인도해 주신 은혜 감사해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>
                <a:solidFill>
                  <a:prstClr val="black"/>
                </a:solidFill>
              </a:rPr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1596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</p:spTree>
    <p:extLst>
      <p:ext uri="{BB962C8B-B14F-4D97-AF65-F5344CB8AC3E}">
        <p14:creationId xmlns:p14="http://schemas.microsoft.com/office/powerpoint/2010/main" val="263094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</p:spTree>
    <p:extLst>
      <p:ext uri="{BB962C8B-B14F-4D97-AF65-F5344CB8AC3E}">
        <p14:creationId xmlns:p14="http://schemas.microsoft.com/office/powerpoint/2010/main" val="411328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330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</p:spTree>
    <p:extLst>
      <p:ext uri="{BB962C8B-B14F-4D97-AF65-F5344CB8AC3E}">
        <p14:creationId xmlns:p14="http://schemas.microsoft.com/office/powerpoint/2010/main" val="373103463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437</Words>
  <Application>Microsoft Office PowerPoint</Application>
  <PresentationFormat>사용자 지정</PresentationFormat>
  <Paragraphs>147</Paragraphs>
  <Slides>30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30</vt:i4>
      </vt:variant>
    </vt:vector>
  </HeadingPairs>
  <TitlesOfParts>
    <vt:vector size="36" baseType="lpstr">
      <vt:lpstr>Office 테마</vt:lpstr>
      <vt:lpstr>7_Office 테마</vt:lpstr>
      <vt:lpstr>2_파형</vt:lpstr>
      <vt:lpstr>8_Office 테마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272</cp:revision>
  <dcterms:created xsi:type="dcterms:W3CDTF">2022-06-11T10:00:30Z</dcterms:created>
  <dcterms:modified xsi:type="dcterms:W3CDTF">2024-10-25T09:25:40Z</dcterms:modified>
  <cp:version/>
</cp:coreProperties>
</file>