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62" r:id="rId11"/>
    <p:sldMasterId id="2147484875" r:id="rId12"/>
    <p:sldMasterId id="2147484888" r:id="rId13"/>
    <p:sldMasterId id="2147484914" r:id="rId14"/>
    <p:sldMasterId id="2147484927" r:id="rId15"/>
  </p:sldMasterIdLst>
  <p:notesMasterIdLst>
    <p:notesMasterId r:id="rId48"/>
  </p:notesMasterIdLst>
  <p:sldIdLst>
    <p:sldId id="1998" r:id="rId16"/>
    <p:sldId id="2159" r:id="rId17"/>
    <p:sldId id="2254" r:id="rId18"/>
    <p:sldId id="2250" r:id="rId19"/>
    <p:sldId id="2251" r:id="rId20"/>
    <p:sldId id="2245" r:id="rId21"/>
    <p:sldId id="2246" r:id="rId22"/>
    <p:sldId id="2247" r:id="rId23"/>
    <p:sldId id="2062" r:id="rId24"/>
    <p:sldId id="1916" r:id="rId25"/>
    <p:sldId id="1917" r:id="rId26"/>
    <p:sldId id="1918" r:id="rId27"/>
    <p:sldId id="1919" r:id="rId28"/>
    <p:sldId id="2257" r:id="rId29"/>
    <p:sldId id="2258" r:id="rId30"/>
    <p:sldId id="2003" r:id="rId31"/>
    <p:sldId id="2005" r:id="rId32"/>
    <p:sldId id="2083" r:id="rId33"/>
    <p:sldId id="2248" r:id="rId34"/>
    <p:sldId id="2249" r:id="rId35"/>
    <p:sldId id="2252" r:id="rId36"/>
    <p:sldId id="2253" r:id="rId37"/>
    <p:sldId id="2144" r:id="rId38"/>
    <p:sldId id="2259" r:id="rId39"/>
    <p:sldId id="2260" r:id="rId40"/>
    <p:sldId id="2004" r:id="rId41"/>
    <p:sldId id="2006" r:id="rId42"/>
    <p:sldId id="1125" r:id="rId43"/>
    <p:sldId id="1932" r:id="rId44"/>
    <p:sldId id="1933" r:id="rId45"/>
    <p:sldId id="1934" r:id="rId46"/>
    <p:sldId id="1996" r:id="rId47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28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12710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85585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17756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4651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39403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9437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72338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04817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0264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82397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51938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29047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87692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1964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9473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0132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5034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92762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7033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7552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3416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2716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320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0563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541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2041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317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5646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3783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40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24485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38203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520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8701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0751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3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3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6308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5590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8583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4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0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72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7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7" y="407430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2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6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12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3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51" y="407430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6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5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2021-08-07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5186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90765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4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68343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9041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9669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83421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9079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65487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67010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8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9528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9655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010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1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06805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85106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36647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80304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39607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91189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92605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296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75255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15694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4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3" y="6250314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3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6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  <p:sldLayoutId id="214748492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7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  <p:sldLayoutId id="214748493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3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8" y="6250333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2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8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2021-08-07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84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84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93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8" y="6250293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2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2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5" y="6250302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1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7" y="625029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2021-08-07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0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56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88639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50505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1879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3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송효권선생님</a:t>
            </a: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63552" y="2183525"/>
            <a:ext cx="7848872" cy="307775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11</a:t>
            </a:r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r>
              <a:rPr lang="en-US" altLang="ko-KR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~9</a:t>
            </a:r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38400" y="3253945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>
                <a:solidFill>
                  <a:prstClr val="black"/>
                </a:solidFill>
              </a:rPr>
              <a:t>11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1</a:t>
            </a:r>
            <a:r>
              <a:rPr lang="ko-KR" altLang="en-US" sz="5000" b="1" dirty="0">
                <a:solidFill>
                  <a:prstClr val="black"/>
                </a:solidFill>
              </a:rPr>
              <a:t>온 땅의 언어가 하나요 말이 하나였더라  </a:t>
            </a:r>
            <a:r>
              <a:rPr lang="en-US" altLang="ko-KR" sz="5000" b="1" dirty="0">
                <a:solidFill>
                  <a:prstClr val="black"/>
                </a:solidFill>
              </a:rPr>
              <a:t>2</a:t>
            </a:r>
            <a:r>
              <a:rPr lang="ko-KR" altLang="en-US" sz="5000" b="1" dirty="0">
                <a:solidFill>
                  <a:prstClr val="black"/>
                </a:solidFill>
              </a:rPr>
              <a:t>이에 그들이 동방으로 옮기다가 </a:t>
            </a:r>
            <a:r>
              <a:rPr lang="ko-KR" altLang="en-US" sz="5000" b="1" dirty="0" err="1">
                <a:solidFill>
                  <a:prstClr val="black"/>
                </a:solidFill>
              </a:rPr>
              <a:t>시날</a:t>
            </a:r>
            <a:r>
              <a:rPr lang="ko-KR" altLang="en-US" sz="5000" b="1" dirty="0">
                <a:solidFill>
                  <a:prstClr val="black"/>
                </a:solidFill>
              </a:rPr>
              <a:t> 평지를 만나 거기 거류하며 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3</a:t>
            </a:r>
            <a:r>
              <a:rPr lang="ko-KR" altLang="en-US" sz="5000" b="1" dirty="0">
                <a:solidFill>
                  <a:prstClr val="black"/>
                </a:solidFill>
              </a:rPr>
              <a:t>서로 말하되 자</a:t>
            </a:r>
            <a:r>
              <a:rPr lang="en-US" altLang="ko-KR" sz="5000" b="1" dirty="0">
                <a:solidFill>
                  <a:prstClr val="black"/>
                </a:solidFill>
              </a:rPr>
              <a:t>, </a:t>
            </a:r>
            <a:r>
              <a:rPr lang="ko-KR" altLang="en-US" sz="5000" b="1" dirty="0">
                <a:solidFill>
                  <a:prstClr val="black"/>
                </a:solidFill>
              </a:rPr>
              <a:t>벽돌을 만들어 견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err="1">
                <a:solidFill>
                  <a:prstClr val="black"/>
                </a:solidFill>
              </a:rPr>
              <a:t>고히</a:t>
            </a:r>
            <a:r>
              <a:rPr lang="ko-KR" altLang="en-US" sz="5000" b="1" dirty="0">
                <a:solidFill>
                  <a:prstClr val="black"/>
                </a:solidFill>
              </a:rPr>
              <a:t> 굽자 하고 이에 벽돌로 돌을 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대신하며 </a:t>
            </a:r>
            <a:r>
              <a:rPr lang="ko-KR" altLang="en-US" sz="5000" b="1" dirty="0" err="1">
                <a:solidFill>
                  <a:prstClr val="black"/>
                </a:solidFill>
              </a:rPr>
              <a:t>역청으로</a:t>
            </a:r>
            <a:r>
              <a:rPr lang="ko-KR" altLang="en-US" sz="5000" b="1" dirty="0">
                <a:solidFill>
                  <a:prstClr val="black"/>
                </a:solidFill>
              </a:rPr>
              <a:t> 진흙을 대신하고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3"/>
            <a:ext cx="10945216" cy="640174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>
                <a:solidFill>
                  <a:prstClr val="black"/>
                </a:solidFill>
              </a:rPr>
              <a:t>11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4</a:t>
            </a:r>
            <a:r>
              <a:rPr lang="ko-KR" altLang="en-US" sz="5000" b="1" dirty="0">
                <a:solidFill>
                  <a:prstClr val="black"/>
                </a:solidFill>
              </a:rPr>
              <a:t>또 말하되 자</a:t>
            </a:r>
            <a:r>
              <a:rPr lang="en-US" altLang="ko-KR" sz="5000" b="1" dirty="0">
                <a:solidFill>
                  <a:prstClr val="black"/>
                </a:solidFill>
              </a:rPr>
              <a:t>, </a:t>
            </a:r>
            <a:r>
              <a:rPr lang="ko-KR" altLang="en-US" sz="5000" b="1" dirty="0">
                <a:solidFill>
                  <a:prstClr val="black"/>
                </a:solidFill>
              </a:rPr>
              <a:t>성읍과 탑을 건설하여 그 탑 꼭대기를 하늘에 닿게 하여 우리 이름을 내고 온 지면에 흩어짐을 면하자 하였더니 </a:t>
            </a:r>
            <a:r>
              <a:rPr lang="en-US" altLang="ko-KR" sz="5000" b="1" dirty="0">
                <a:solidFill>
                  <a:prstClr val="black"/>
                </a:solidFill>
              </a:rPr>
              <a:t>5</a:t>
            </a:r>
            <a:r>
              <a:rPr lang="ko-KR" altLang="en-US" sz="5000" b="1" dirty="0">
                <a:solidFill>
                  <a:prstClr val="black"/>
                </a:solidFill>
              </a:rPr>
              <a:t>여호와께서 사람들이 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건설하는 그 성읍과 탑을 보려고 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err="1">
                <a:solidFill>
                  <a:prstClr val="black"/>
                </a:solidFill>
              </a:rPr>
              <a:t>내려오셨더라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58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17"/>
            <a:ext cx="1058413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>
                <a:solidFill>
                  <a:prstClr val="black"/>
                </a:solidFill>
              </a:rPr>
              <a:t>11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6</a:t>
            </a:r>
            <a:r>
              <a:rPr lang="ko-KR" altLang="en-US" sz="5000" b="1" dirty="0">
                <a:solidFill>
                  <a:prstClr val="black"/>
                </a:solidFill>
              </a:rPr>
              <a:t>여호와께서 이르시되 이 무리가 한 족속이요 언어도 하나이므로 이같이 시작하였으니 이 후로는 그 하고자 하는 일을 막을 수 없으리로다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7</a:t>
            </a:r>
            <a:r>
              <a:rPr lang="ko-KR" altLang="en-US" sz="5000" b="1" dirty="0">
                <a:solidFill>
                  <a:prstClr val="black"/>
                </a:solidFill>
              </a:rPr>
              <a:t>자</a:t>
            </a:r>
            <a:r>
              <a:rPr lang="en-US" altLang="ko-KR" sz="5000" b="1" dirty="0">
                <a:solidFill>
                  <a:prstClr val="black"/>
                </a:solidFill>
              </a:rPr>
              <a:t>, </a:t>
            </a:r>
            <a:r>
              <a:rPr lang="ko-KR" altLang="en-US" sz="5000" b="1" dirty="0">
                <a:solidFill>
                  <a:prstClr val="black"/>
                </a:solidFill>
              </a:rPr>
              <a:t>우리가 내려가서 거기서 그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들의 언어를 혼잡하게 하여 그들이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81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3432" y="689158"/>
            <a:ext cx="1058413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>
                <a:solidFill>
                  <a:prstClr val="black"/>
                </a:solidFill>
              </a:rPr>
              <a:t>11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서로 알아듣지 못하게 하자 하시고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8</a:t>
            </a:r>
            <a:r>
              <a:rPr lang="ko-KR" altLang="en-US" sz="5000" b="1" dirty="0">
                <a:solidFill>
                  <a:prstClr val="black"/>
                </a:solidFill>
              </a:rPr>
              <a:t>여호와께서 거기서 그들을 온 지면에 흩으셨으므로 그들이 그 도시를 건설하기를 그쳤더라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9</a:t>
            </a:r>
            <a:r>
              <a:rPr lang="ko-KR" altLang="en-US" sz="5000" b="1" dirty="0">
                <a:solidFill>
                  <a:prstClr val="black"/>
                </a:solidFill>
              </a:rPr>
              <a:t>그러므로 그 이름을 바벨이라 하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 err="1">
                <a:solidFill>
                  <a:prstClr val="black"/>
                </a:solidFill>
              </a:rPr>
              <a:t>니</a:t>
            </a:r>
            <a:r>
              <a:rPr lang="ko-KR" altLang="en-US" sz="5000" b="1" dirty="0">
                <a:solidFill>
                  <a:prstClr val="black"/>
                </a:solidFill>
              </a:rPr>
              <a:t> 이는 여호와께서 거기서 온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907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9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8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3432" y="689158"/>
            <a:ext cx="10584130" cy="332397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>
                <a:solidFill>
                  <a:prstClr val="black"/>
                </a:solidFill>
              </a:rPr>
              <a:t>11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땅의 언어를 혼잡하게 하셨음이니라 여호와께서 거기서 그들을 온 지면에 </a:t>
            </a:r>
            <a:r>
              <a:rPr lang="ko-KR" altLang="en-US" sz="5000" b="1" dirty="0" err="1">
                <a:solidFill>
                  <a:prstClr val="black"/>
                </a:solidFill>
              </a:rPr>
              <a:t>흩으셨더라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930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0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2679056" y="2263390"/>
            <a:ext cx="6833900" cy="156964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그래픽M"/>
                <a:ea typeface="HY그래픽M"/>
              </a:rPr>
              <a:t>바벨탑을 쌓던 사람들이 </a:t>
            </a:r>
            <a:endParaRPr lang="en-US" altLang="ko-KR" sz="48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그래픽M"/>
                <a:ea typeface="HY그래픽M"/>
              </a:rPr>
              <a:t>흩어졌어요</a:t>
            </a: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6" y="0"/>
            <a:ext cx="9721081" cy="573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589240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62447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41" y="44624"/>
            <a:ext cx="10081119" cy="568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68" y="5682492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46298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70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38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권혜정 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48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31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18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186744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29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9135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50505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8683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97877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50505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5270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72" y="-32725"/>
            <a:ext cx="95770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0910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schemas.microsoft.com/office/infopath/2007/PartnerControls"/>
    <ds:schemaRef ds:uri="http://purl.org/dc/terms/"/>
    <ds:schemaRef ds:uri="20f6cbf1-5f90-4908-b26f-e717de893987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1542b66-be90-4ea2-9bb2-b25b806b298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11023</TotalTime>
  <Words>408</Words>
  <Application>Microsoft Office PowerPoint</Application>
  <PresentationFormat>사용자 지정</PresentationFormat>
  <Paragraphs>120</Paragraphs>
  <Slides>32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32</vt:i4>
      </vt:variant>
    </vt:vector>
  </HeadingPairs>
  <TitlesOfParts>
    <vt:vector size="44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1_White</vt:lpstr>
      <vt:lpstr>2_White</vt:lpstr>
      <vt:lpstr>White</vt:lpstr>
      <vt:lpstr>4_White</vt:lpstr>
      <vt:lpstr>3_White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1167</cp:revision>
  <dcterms:created xsi:type="dcterms:W3CDTF">2002-08-20T12:26:03Z</dcterms:created>
  <dcterms:modified xsi:type="dcterms:W3CDTF">2021-08-07T03:13:34Z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