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  <p:sldMasterId id="2147483801" r:id="rId6"/>
    <p:sldMasterId id="2147483917" r:id="rId7"/>
    <p:sldMasterId id="2147484001" r:id="rId8"/>
    <p:sldMasterId id="2147484004" r:id="rId9"/>
  </p:sldMasterIdLst>
  <p:notesMasterIdLst>
    <p:notesMasterId r:id="rId53"/>
  </p:notesMasterIdLst>
  <p:sldIdLst>
    <p:sldId id="1998" r:id="rId10"/>
    <p:sldId id="2660" r:id="rId11"/>
    <p:sldId id="2585" r:id="rId12"/>
    <p:sldId id="2586" r:id="rId13"/>
    <p:sldId id="2716" r:id="rId14"/>
    <p:sldId id="2718" r:id="rId15"/>
    <p:sldId id="2717" r:id="rId16"/>
    <p:sldId id="2720" r:id="rId17"/>
    <p:sldId id="2719" r:id="rId18"/>
    <p:sldId id="2721" r:id="rId19"/>
    <p:sldId id="2722" r:id="rId20"/>
    <p:sldId id="2701" r:id="rId21"/>
    <p:sldId id="2702" r:id="rId22"/>
    <p:sldId id="2703" r:id="rId23"/>
    <p:sldId id="2704" r:id="rId24"/>
    <p:sldId id="2705" r:id="rId25"/>
    <p:sldId id="2706" r:id="rId26"/>
    <p:sldId id="2707" r:id="rId27"/>
    <p:sldId id="2614" r:id="rId28"/>
    <p:sldId id="2547" r:id="rId29"/>
    <p:sldId id="2548" r:id="rId30"/>
    <p:sldId id="2549" r:id="rId31"/>
    <p:sldId id="2550" r:id="rId32"/>
    <p:sldId id="2699" r:id="rId33"/>
    <p:sldId id="2700" r:id="rId34"/>
    <p:sldId id="2445" r:id="rId35"/>
    <p:sldId id="2553" r:id="rId36"/>
    <p:sldId id="2634" r:id="rId37"/>
    <p:sldId id="2715" r:id="rId38"/>
    <p:sldId id="2312" r:id="rId39"/>
    <p:sldId id="2708" r:id="rId40"/>
    <p:sldId id="2709" r:id="rId41"/>
    <p:sldId id="2710" r:id="rId42"/>
    <p:sldId id="2711" r:id="rId43"/>
    <p:sldId id="2712" r:id="rId44"/>
    <p:sldId id="2713" r:id="rId45"/>
    <p:sldId id="2714" r:id="rId46"/>
    <p:sldId id="2315" r:id="rId47"/>
    <p:sldId id="2641" r:id="rId48"/>
    <p:sldId id="1932" r:id="rId49"/>
    <p:sldId id="1933" r:id="rId50"/>
    <p:sldId id="1934" r:id="rId51"/>
    <p:sldId id="2363" r:id="rId5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E1FE2A-B5D2-4E6C-81A6-018B8DD7E524}" v="24" dt="2022-11-19T05:40:06.5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014" autoAdjust="0"/>
    <p:restoredTop sz="94687" autoAdjust="0"/>
  </p:normalViewPr>
  <p:slideViewPr>
    <p:cSldViewPr snapToGrid="0">
      <p:cViewPr>
        <p:scale>
          <a:sx n="117" d="100"/>
          <a:sy n="117" d="100"/>
        </p:scale>
        <p:origin x="-35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6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2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8BDFC-D22E-4261-8EE4-989EA2EF652D}" type="datetimeFigureOut">
              <a:rPr lang="ko-KR" altLang="en-US" smtClean="0"/>
              <a:t>2023-01-14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6F90B-29EA-4C02-BF72-5D8E4F5529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06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28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28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2023-01-14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2023-01-14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2023-01-14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739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622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62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180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3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2023-01-14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727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482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935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935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434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6958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1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3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466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7420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6694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9224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079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2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52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2023-01-14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9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0323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9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7306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5268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4155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94" y="4203680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376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29" y="407445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644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2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9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6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200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80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200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80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2023-01-14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80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69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25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94" y="338765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53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03" indent="0">
              <a:buNone/>
              <a:defRPr sz="2800"/>
            </a:lvl2pPr>
            <a:lvl3pPr marL="913422" indent="0">
              <a:buNone/>
              <a:defRPr sz="2400"/>
            </a:lvl3pPr>
            <a:lvl4pPr marL="1370140" indent="0">
              <a:buNone/>
              <a:defRPr sz="2000"/>
            </a:lvl4pPr>
            <a:lvl5pPr marL="1826850" indent="0">
              <a:buNone/>
              <a:defRPr sz="2000"/>
            </a:lvl5pPr>
            <a:lvl6pPr marL="2283566" indent="0">
              <a:buNone/>
              <a:defRPr sz="2000"/>
            </a:lvl6pPr>
            <a:lvl7pPr marL="2740278" indent="0">
              <a:buNone/>
              <a:defRPr sz="2000"/>
            </a:lvl7pPr>
            <a:lvl8pPr marL="3196979" indent="0">
              <a:buNone/>
              <a:defRPr sz="2000"/>
            </a:lvl8pPr>
            <a:lvl9pPr marL="365369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8"/>
          <p:cNvSpPr>
            <a:spLocks noChangeArrowheads="1"/>
          </p:cNvSpPr>
          <p:nvPr userDrawn="1"/>
        </p:nvSpPr>
        <p:spPr bwMode="auto">
          <a:xfrm>
            <a:off x="16941" y="6308736"/>
            <a:ext cx="1824567" cy="504825"/>
          </a:xfrm>
          <a:prstGeom prst="ellipse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33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09F9CF3-7963-4265-9FBF-88DFEBD7A982}" type="slidenum">
              <a:rPr kumimoji="1" lang="ko-KR" altLang="en-US" sz="2400" b="1">
                <a:solidFill>
                  <a:prstClr val="white"/>
                </a:solidFill>
                <a:latin typeface="Times New Roman" pitchFamily="18" charset="0"/>
                <a:ea typeface="바탕체" pitchFamily="17" charset="-127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kumimoji="1" lang="en-US" altLang="ko-KR" sz="2400" b="1">
                <a:solidFill>
                  <a:prstClr val="white"/>
                </a:solidFill>
                <a:latin typeface="Times New Roman" pitchFamily="18" charset="0"/>
                <a:ea typeface="바탕체" pitchFamily="17" charset="-127"/>
              </a:rPr>
              <a:t>/11</a:t>
            </a:r>
          </a:p>
        </p:txBody>
      </p:sp>
    </p:spTree>
    <p:extLst>
      <p:ext uri="{BB962C8B-B14F-4D97-AF65-F5344CB8AC3E}">
        <p14:creationId xmlns:p14="http://schemas.microsoft.com/office/powerpoint/2010/main" val="13926468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fld id="{8DF220A2-613B-43E8-B37D-F9F677452361}" type="slidenum">
              <a:rPr lang="en-US" altLang="ko-KR">
                <a:solidFill>
                  <a:prstClr val="black"/>
                </a:solidFill>
              </a:rPr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346812"/>
      </p:ext>
    </p:extLst>
  </p:cSld>
  <p:clrMapOvr>
    <a:masterClrMapping/>
  </p:clrMapOvr>
  <p:transition advClick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8"/>
          <p:cNvSpPr>
            <a:spLocks noChangeArrowheads="1"/>
          </p:cNvSpPr>
          <p:nvPr userDrawn="1"/>
        </p:nvSpPr>
        <p:spPr bwMode="auto">
          <a:xfrm>
            <a:off x="16934" y="6308726"/>
            <a:ext cx="1824567" cy="504825"/>
          </a:xfrm>
          <a:prstGeom prst="ellipse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33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09F9CF3-7963-4265-9FBF-88DFEBD7A982}" type="slidenum">
              <a:rPr kumimoji="1" lang="ko-KR" altLang="en-US" sz="2400" b="1">
                <a:solidFill>
                  <a:prstClr val="white"/>
                </a:solidFill>
                <a:latin typeface="Times New Roman" pitchFamily="18" charset="0"/>
                <a:ea typeface="바탕체" pitchFamily="17" charset="-127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kumimoji="1" lang="en-US" altLang="ko-KR" sz="2400" b="1">
                <a:solidFill>
                  <a:prstClr val="white"/>
                </a:solidFill>
                <a:latin typeface="Times New Roman" pitchFamily="18" charset="0"/>
                <a:ea typeface="바탕체" pitchFamily="17" charset="-127"/>
              </a:rPr>
              <a:t>/11</a:t>
            </a:r>
          </a:p>
        </p:txBody>
      </p:sp>
    </p:spTree>
    <p:extLst>
      <p:ext uri="{BB962C8B-B14F-4D97-AF65-F5344CB8AC3E}">
        <p14:creationId xmlns:p14="http://schemas.microsoft.com/office/powerpoint/2010/main" val="13926468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fld id="{8DF220A2-613B-43E8-B37D-F9F677452361}" type="slidenum">
              <a:rPr lang="en-US" altLang="ko-KR">
                <a:solidFill>
                  <a:prstClr val="black"/>
                </a:solidFill>
              </a:rPr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346812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2023-01-14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2023-01-14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2023-01-14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1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2023-01-14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1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2023-01-14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3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2023-01-14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3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3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647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647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647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2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42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516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46" tIns="45682" rIns="9134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443"/>
            <a:ext cx="5048920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405" y="6250443"/>
            <a:ext cx="504892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443"/>
            <a:ext cx="154910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0" y="2675467"/>
            <a:ext cx="9877777" cy="3450696"/>
          </a:xfrm>
          <a:prstGeom prst="rect">
            <a:avLst/>
          </a:prstGeom>
        </p:spPr>
        <p:txBody>
          <a:bodyPr vert="horz" lIns="91346" tIns="45682" rIns="9134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ctr" defTabSz="913422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29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652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747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782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481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1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8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574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278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3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22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5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66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78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79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91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그림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7410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4003" r:id="rId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맑은 고딕" panose="020B0503020000020004" pitchFamily="50" charset="-127"/>
        </a:defRPr>
      </a:lvl2pPr>
      <a:lvl3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맑은 고딕" panose="020B0503020000020004" pitchFamily="50" charset="-127"/>
        </a:defRPr>
      </a:lvl3pPr>
      <a:lvl4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맑은 고딕" panose="020B0503020000020004" pitchFamily="50" charset="-127"/>
        </a:defRPr>
      </a:lvl4pPr>
      <a:lvl5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맑은 고딕" panose="020B0503020000020004" pitchFamily="50" charset="-127"/>
        </a:defRPr>
      </a:lvl5pPr>
      <a:lvl6pPr marL="4572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맑은 고딕" panose="020B0503020000020004" pitchFamily="50" charset="-127"/>
        </a:defRPr>
      </a:lvl6pPr>
      <a:lvl7pPr marL="9144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맑은 고딕" panose="020B0503020000020004" pitchFamily="50" charset="-127"/>
        </a:defRPr>
      </a:lvl7pPr>
      <a:lvl8pPr marL="13716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맑은 고딕" panose="020B0503020000020004" pitchFamily="50" charset="-127"/>
        </a:defRPr>
      </a:lvl8pPr>
      <a:lvl9pPr marL="18288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맑은 고딕" panose="020B0503020000020004" pitchFamily="50" charset="-127"/>
        </a:defRPr>
      </a:lvl9pPr>
    </p:titleStyle>
    <p:bodyStyle>
      <a:lvl1pPr marL="228600" indent="-228600" algn="l" rtl="0" eaLnBrk="0" fontAlgn="base" latinLnBrk="1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latinLnBrk="1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그림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7410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맑은 고딕" panose="020B0503020000020004" pitchFamily="50" charset="-127"/>
        </a:defRPr>
      </a:lvl2pPr>
      <a:lvl3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맑은 고딕" panose="020B0503020000020004" pitchFamily="50" charset="-127"/>
        </a:defRPr>
      </a:lvl3pPr>
      <a:lvl4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맑은 고딕" panose="020B0503020000020004" pitchFamily="50" charset="-127"/>
        </a:defRPr>
      </a:lvl4pPr>
      <a:lvl5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맑은 고딕" panose="020B0503020000020004" pitchFamily="50" charset="-127"/>
        </a:defRPr>
      </a:lvl5pPr>
      <a:lvl6pPr marL="4572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맑은 고딕" panose="020B0503020000020004" pitchFamily="50" charset="-127"/>
        </a:defRPr>
      </a:lvl6pPr>
      <a:lvl7pPr marL="9144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맑은 고딕" panose="020B0503020000020004" pitchFamily="50" charset="-127"/>
        </a:defRPr>
      </a:lvl7pPr>
      <a:lvl8pPr marL="13716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맑은 고딕" panose="020B0503020000020004" pitchFamily="50" charset="-127"/>
        </a:defRPr>
      </a:lvl8pPr>
      <a:lvl9pPr marL="18288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맑은 고딕" panose="020B0503020000020004" pitchFamily="50" charset="-127"/>
        </a:defRPr>
      </a:lvl9pPr>
    </p:titleStyle>
    <p:bodyStyle>
      <a:lvl1pPr marL="228600" indent="-228600" algn="l" rtl="0" eaLnBrk="0" fontAlgn="base" latinLnBrk="1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latinLnBrk="1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617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8" tIns="45674" rIns="9131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xmlns="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644366-9A3B-4ECC-A5E8-625A37F3438B}"/>
              </a:ext>
            </a:extLst>
          </p:cNvPr>
          <p:cNvSpPr txBox="1"/>
          <p:nvPr/>
        </p:nvSpPr>
        <p:spPr>
          <a:xfrm>
            <a:off x="8285628" y="1052739"/>
            <a:ext cx="3079600" cy="1862028"/>
          </a:xfrm>
          <a:prstGeom prst="rect">
            <a:avLst/>
          </a:prstGeom>
          <a:noFill/>
        </p:spPr>
        <p:txBody>
          <a:bodyPr wrap="none" lIns="91396" tIns="45710" rIns="9139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192000" cy="707027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586" y="220436"/>
            <a:ext cx="2449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prstClr val="black"/>
                </a:solidFill>
              </a:rPr>
              <a:t>주님 오신 날 </a:t>
            </a:r>
            <a:r>
              <a:rPr lang="en-US" altLang="ko-KR" sz="2000" b="1" dirty="0" smtClean="0">
                <a:solidFill>
                  <a:prstClr val="black"/>
                </a:solidFill>
              </a:rPr>
              <a:t>6</a:t>
            </a:r>
            <a:endParaRPr lang="ko-KR" altLang="en-US" sz="2000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9136" y="1592036"/>
            <a:ext cx="95848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 smtClean="0">
                <a:solidFill>
                  <a:prstClr val="black"/>
                </a:solidFill>
              </a:rPr>
              <a:t>  </a:t>
            </a:r>
            <a:endParaRPr lang="ko-KR" altLang="en-US" sz="44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24743" y="1526721"/>
            <a:ext cx="880926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 smtClean="0">
                <a:solidFill>
                  <a:prstClr val="black"/>
                </a:solidFill>
              </a:rPr>
              <a:t>아기예수님 사랑 안고서</a:t>
            </a:r>
            <a:r>
              <a:rPr lang="en-US" altLang="ko-KR" sz="4400" b="1" dirty="0" smtClean="0">
                <a:solidFill>
                  <a:prstClr val="black"/>
                </a:solidFill>
              </a:rPr>
              <a:t/>
            </a:r>
            <a:br>
              <a:rPr lang="en-US" altLang="ko-KR" sz="4400" b="1" dirty="0" smtClean="0">
                <a:solidFill>
                  <a:prstClr val="black"/>
                </a:solidFill>
              </a:rPr>
            </a:br>
            <a:r>
              <a:rPr lang="ko-KR" altLang="en-US" sz="4400" b="1" dirty="0" smtClean="0">
                <a:solidFill>
                  <a:prstClr val="black"/>
                </a:solidFill>
              </a:rPr>
              <a:t>내 맘 찾아 오셨네</a:t>
            </a:r>
            <a:endParaRPr lang="en-US" altLang="ko-KR" sz="44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4400" b="1" dirty="0" smtClean="0">
                <a:solidFill>
                  <a:prstClr val="black"/>
                </a:solidFill>
              </a:rPr>
              <a:t>마음 가득히 넘치는 사랑</a:t>
            </a:r>
            <a:endParaRPr lang="en-US" altLang="ko-KR" sz="44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4400" b="1" dirty="0" smtClean="0">
                <a:solidFill>
                  <a:prstClr val="black"/>
                </a:solidFill>
              </a:rPr>
              <a:t>우리 함께 나눠요</a:t>
            </a:r>
            <a:endParaRPr lang="ko-KR" altLang="en-US" sz="4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571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192000" cy="707027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586" y="220436"/>
            <a:ext cx="2449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prstClr val="black"/>
                </a:solidFill>
              </a:rPr>
              <a:t>주님 오신 날 </a:t>
            </a:r>
            <a:r>
              <a:rPr lang="en-US" altLang="ko-KR" sz="2000" b="1" dirty="0" smtClean="0">
                <a:solidFill>
                  <a:prstClr val="black"/>
                </a:solidFill>
              </a:rPr>
              <a:t>7</a:t>
            </a:r>
            <a:endParaRPr lang="ko-KR" altLang="en-US" sz="2000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9136" y="1592036"/>
            <a:ext cx="95848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 smtClean="0">
                <a:solidFill>
                  <a:prstClr val="black"/>
                </a:solidFill>
              </a:rPr>
              <a:t>  </a:t>
            </a:r>
            <a:endParaRPr lang="ko-KR" altLang="en-US" sz="44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24743" y="1526721"/>
            <a:ext cx="880926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 smtClean="0">
                <a:solidFill>
                  <a:prstClr val="black"/>
                </a:solidFill>
              </a:rPr>
              <a:t>아기예수님 사랑 안고서</a:t>
            </a:r>
            <a:r>
              <a:rPr lang="en-US" altLang="ko-KR" sz="4400" b="1" dirty="0" smtClean="0">
                <a:solidFill>
                  <a:prstClr val="black"/>
                </a:solidFill>
              </a:rPr>
              <a:t/>
            </a:r>
            <a:br>
              <a:rPr lang="en-US" altLang="ko-KR" sz="4400" b="1" dirty="0" smtClean="0">
                <a:solidFill>
                  <a:prstClr val="black"/>
                </a:solidFill>
              </a:rPr>
            </a:br>
            <a:r>
              <a:rPr lang="ko-KR" altLang="en-US" sz="4400" b="1" dirty="0" smtClean="0">
                <a:solidFill>
                  <a:prstClr val="black"/>
                </a:solidFill>
              </a:rPr>
              <a:t>내 맘 찾아 오셨네</a:t>
            </a:r>
            <a:endParaRPr lang="en-US" altLang="ko-KR" sz="44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4400" b="1" dirty="0" smtClean="0">
                <a:solidFill>
                  <a:prstClr val="black"/>
                </a:solidFill>
              </a:rPr>
              <a:t>마음 가득히 넘치는 사랑</a:t>
            </a:r>
            <a:endParaRPr lang="en-US" altLang="ko-KR" sz="44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4400" b="1" dirty="0" smtClean="0">
                <a:solidFill>
                  <a:prstClr val="black"/>
                </a:solidFill>
              </a:rPr>
              <a:t>우리 함께 나눠요</a:t>
            </a:r>
            <a:endParaRPr lang="ko-KR" altLang="en-US" sz="4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38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 descr="4.나는예배자입니다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8468366"/>
      </p:ext>
    </p:extLst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 descr="4.나는예배자입니다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3574718"/>
      </p:ext>
    </p:extLst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 descr="4.나는예배자입니다-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340768"/>
      </p:ext>
    </p:extLst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 descr="4.나는예배자입니다-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7629213"/>
      </p:ext>
    </p:extLst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73946" b="87573"/>
          <a:stretch>
            <a:fillRect/>
          </a:stretch>
        </p:blipFill>
        <p:spPr bwMode="auto">
          <a:xfrm>
            <a:off x="1" y="13"/>
            <a:ext cx="3183467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369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38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404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46" tIns="45682" rIns="91346" bIns="45682" rtlCol="0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altLang="ko-KR" sz="4000" dirty="0" smtClean="0">
                <a:latin typeface="HY헤드라인M" pitchFamily="18" charset="-127"/>
                <a:ea typeface="HY헤드라인M" pitchFamily="18" charset="-127"/>
              </a:rPr>
              <a:t>2023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년  </a:t>
            </a:r>
            <a:r>
              <a:rPr lang="en-US" altLang="ko-KR" sz="4000" dirty="0" smtClean="0"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lang="en-US" altLang="ko-KR" sz="4000" dirty="0" smtClean="0">
                <a:latin typeface="HY헤드라인M" pitchFamily="18" charset="-127"/>
                <a:ea typeface="HY헤드라인M" pitchFamily="18" charset="-127"/>
              </a:rPr>
              <a:t>15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일    </a:t>
            </a:r>
            <a:r>
              <a:rPr lang="ko-KR" altLang="en-US" sz="4000" dirty="0">
                <a:latin typeface="HY헤드라인M" pitchFamily="18" charset="-127"/>
                <a:ea typeface="HY헤드라인M" pitchFamily="18" charset="-127"/>
              </a:rPr>
              <a:t>어린이 예배</a:t>
            </a:r>
            <a:endParaRPr lang="en-US" altLang="ko-KR" sz="40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75584" y="1885278"/>
            <a:ext cx="11496600" cy="21851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46" tIns="45682" rIns="91346" bIns="45682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8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오늘은 </a:t>
            </a:r>
            <a:r>
              <a:rPr kumimoji="1" lang="ko-KR" altLang="en-US" sz="68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주현 절 후</a:t>
            </a:r>
            <a:r>
              <a:rPr kumimoji="1" lang="en-US" altLang="ko-KR" sz="68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/>
            </a:r>
            <a:br>
              <a:rPr kumimoji="1" lang="en-US" altLang="ko-KR" sz="68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</a:br>
            <a:r>
              <a:rPr kumimoji="1" lang="ko-KR" altLang="en-US" sz="68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두 </a:t>
            </a:r>
            <a:r>
              <a:rPr kumimoji="1" lang="ko-KR" altLang="en-US" sz="68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번 째 </a:t>
            </a:r>
            <a:r>
              <a:rPr kumimoji="1" lang="ko-KR" altLang="en-US" sz="68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주일입니다</a:t>
            </a:r>
            <a:endParaRPr kumimoji="1" lang="en-US" altLang="ko-KR" sz="68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332622"/>
            <a:ext cx="12192000" cy="1323403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58817" y="739471"/>
            <a:ext cx="61304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600" b="1" i="1" dirty="0" smtClean="0"/>
              <a:t>찬양해요</a:t>
            </a:r>
            <a:r>
              <a:rPr lang="en-US" altLang="ko-KR" sz="6600" b="1" i="1" dirty="0" smtClean="0"/>
              <a:t>~</a:t>
            </a:r>
            <a:endParaRPr lang="ko-KR" altLang="en-US" sz="6600" b="1" i="1" dirty="0"/>
          </a:p>
        </p:txBody>
      </p:sp>
    </p:spTree>
    <p:extLst>
      <p:ext uri="{BB962C8B-B14F-4D97-AF65-F5344CB8AC3E}">
        <p14:creationId xmlns:p14="http://schemas.microsoft.com/office/powerpoint/2010/main" val="83888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103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85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54"/>
            <a:ext cx="12192000" cy="4708945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/>
            <a:r>
              <a:rPr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옆에 있는 친구와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33097972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103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85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47"/>
            <a:ext cx="12192000" cy="5863107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나를 사랑하시는 주님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너를 사랑하시는 주님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매일 매일 우리 안에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주님의 사랑 기쁨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55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4918911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="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27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43226EF-66FB-425B-9636-BE31D758C7EB}"/>
              </a:ext>
            </a:extLst>
          </p:cNvPr>
          <p:cNvSpPr txBox="1"/>
          <p:nvPr/>
        </p:nvSpPr>
        <p:spPr>
          <a:xfrm>
            <a:off x="2279576" y="5006774"/>
            <a:ext cx="7848872" cy="1308030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김서진 </a:t>
            </a:r>
            <a:r>
              <a:rPr lang="ko-KR" altLang="en-US" sz="79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1091789283"/>
      </p:ext>
    </p:extLst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21227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1130E8E-C5E7-4099-AC32-B2FCCD830F10}"/>
              </a:ext>
            </a:extLst>
          </p:cNvPr>
          <p:cNvSpPr txBox="1"/>
          <p:nvPr/>
        </p:nvSpPr>
        <p:spPr>
          <a:xfrm>
            <a:off x="2181703" y="1786512"/>
            <a:ext cx="7848872" cy="3970297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6600" b="1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성경봉독 </a:t>
            </a:r>
            <a:endParaRPr lang="en-US" altLang="ko-KR" sz="66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endParaRPr lang="en-US" altLang="ko-KR" sz="66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r>
              <a:rPr lang="ko-KR" altLang="en-US" sz="6000" b="1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마태복음 </a:t>
            </a:r>
            <a:r>
              <a:rPr lang="en-US" altLang="ko-KR" sz="6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20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장 </a:t>
            </a:r>
            <a:r>
              <a:rPr lang="en-US" altLang="ko-KR" sz="6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26b~27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절</a:t>
            </a:r>
            <a:endParaRPr lang="en-US" altLang="ko-KR" sz="60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4158465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739" y="156307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endParaRPr lang="ko-KR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endParaRPr lang="ko-KR" altLang="en-US" sz="65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6511" y="718276"/>
            <a:ext cx="10590511" cy="5170626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r>
              <a:rPr lang="ko-KR" altLang="en-US" sz="6000" b="1" dirty="0">
                <a:solidFill>
                  <a:prstClr val="black"/>
                </a:solidFill>
              </a:rPr>
              <a:t> </a:t>
            </a:r>
            <a:r>
              <a:rPr lang="ko-KR" altLang="en-US" sz="5400" b="1" dirty="0">
                <a:solidFill>
                  <a:prstClr val="black"/>
                </a:solidFill>
              </a:rPr>
              <a:t>성경봉독</a:t>
            </a:r>
            <a:r>
              <a:rPr lang="en-US" altLang="ko-KR" sz="5400" b="1" dirty="0">
                <a:solidFill>
                  <a:prstClr val="black"/>
                </a:solidFill>
              </a:rPr>
              <a:t>-  </a:t>
            </a:r>
            <a:r>
              <a:rPr lang="ko-KR" altLang="en-US" sz="5400" b="1" dirty="0" smtClean="0">
                <a:solidFill>
                  <a:prstClr val="black"/>
                </a:solidFill>
              </a:rPr>
              <a:t>마태복음 </a:t>
            </a:r>
            <a:r>
              <a:rPr lang="en-US" altLang="ko-KR" sz="5400" b="1" dirty="0" smtClean="0">
                <a:solidFill>
                  <a:prstClr val="black"/>
                </a:solidFill>
              </a:rPr>
              <a:t>20</a:t>
            </a:r>
            <a:r>
              <a:rPr lang="ko-KR" altLang="en-US" sz="5400" b="1" dirty="0" smtClean="0">
                <a:solidFill>
                  <a:prstClr val="black"/>
                </a:solidFill>
              </a:rPr>
              <a:t>장</a:t>
            </a:r>
            <a:endParaRPr lang="en-US" altLang="ko-KR" sz="5400" b="1" dirty="0">
              <a:solidFill>
                <a:prstClr val="black"/>
              </a:solidFill>
            </a:endParaRPr>
          </a:p>
          <a:p>
            <a:endParaRPr lang="en-US" altLang="ko-KR" sz="5400" b="1" dirty="0" smtClean="0">
              <a:solidFill>
                <a:prstClr val="black"/>
              </a:solidFill>
            </a:endParaRPr>
          </a:p>
          <a:p>
            <a:r>
              <a:rPr lang="en-US" altLang="ko-KR" sz="7200" b="1" dirty="0" smtClean="0">
                <a:solidFill>
                  <a:prstClr val="black"/>
                </a:solidFill>
              </a:rPr>
              <a:t>26b </a:t>
            </a:r>
            <a:r>
              <a:rPr lang="ko-KR" altLang="en-US" sz="7200" b="1" dirty="0" smtClean="0">
                <a:solidFill>
                  <a:prstClr val="black"/>
                </a:solidFill>
              </a:rPr>
              <a:t>너희 중에 누구든지 크고자 하는 자는 너희를 섬기는 자가 되고</a:t>
            </a:r>
            <a:endParaRPr lang="ko-KR" altLang="en-US" sz="7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37862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739" y="156307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endParaRPr lang="ko-KR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endParaRPr lang="ko-KR" altLang="en-US" sz="65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6511" y="718276"/>
            <a:ext cx="10590511" cy="5447625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r>
              <a:rPr lang="ko-KR" altLang="en-US" sz="6000" b="1" dirty="0">
                <a:solidFill>
                  <a:prstClr val="black"/>
                </a:solidFill>
              </a:rPr>
              <a:t> </a:t>
            </a:r>
            <a:r>
              <a:rPr lang="ko-KR" altLang="en-US" sz="5400" b="1" dirty="0">
                <a:solidFill>
                  <a:prstClr val="black"/>
                </a:solidFill>
              </a:rPr>
              <a:t>성경봉독</a:t>
            </a:r>
            <a:r>
              <a:rPr lang="en-US" altLang="ko-KR" sz="5400" b="1" dirty="0">
                <a:solidFill>
                  <a:prstClr val="black"/>
                </a:solidFill>
              </a:rPr>
              <a:t>-  </a:t>
            </a:r>
            <a:r>
              <a:rPr lang="ko-KR" altLang="en-US" sz="5400" b="1" dirty="0" smtClean="0">
                <a:solidFill>
                  <a:prstClr val="black"/>
                </a:solidFill>
              </a:rPr>
              <a:t>마태복음 </a:t>
            </a:r>
            <a:r>
              <a:rPr lang="en-US" altLang="ko-KR" sz="5400" b="1" dirty="0" smtClean="0">
                <a:solidFill>
                  <a:prstClr val="black"/>
                </a:solidFill>
              </a:rPr>
              <a:t>20</a:t>
            </a:r>
            <a:r>
              <a:rPr lang="ko-KR" altLang="en-US" sz="5400" b="1" dirty="0" smtClean="0">
                <a:solidFill>
                  <a:prstClr val="black"/>
                </a:solidFill>
              </a:rPr>
              <a:t>장</a:t>
            </a:r>
            <a:endParaRPr lang="en-US" altLang="ko-KR" sz="5400" b="1" dirty="0">
              <a:solidFill>
                <a:prstClr val="black"/>
              </a:solidFill>
            </a:endParaRPr>
          </a:p>
          <a:p>
            <a:r>
              <a:rPr lang="en-US" altLang="ko-KR" sz="7200" b="1" dirty="0" smtClean="0">
                <a:solidFill>
                  <a:prstClr val="black"/>
                </a:solidFill>
              </a:rPr>
              <a:t>27 </a:t>
            </a:r>
            <a:r>
              <a:rPr lang="ko-KR" altLang="en-US" sz="7200" b="1" dirty="0" smtClean="0">
                <a:solidFill>
                  <a:prstClr val="black"/>
                </a:solidFill>
              </a:rPr>
              <a:t>너희 중에 누구든지 으뜸이 되고자 하는 자는 너희의 종이 되어야 </a:t>
            </a:r>
            <a:endParaRPr lang="en-US" altLang="ko-KR" sz="7200" b="1" dirty="0" smtClean="0">
              <a:solidFill>
                <a:prstClr val="black"/>
              </a:solidFill>
            </a:endParaRPr>
          </a:p>
          <a:p>
            <a:r>
              <a:rPr lang="ko-KR" altLang="en-US" sz="7200" b="1" dirty="0" smtClean="0">
                <a:solidFill>
                  <a:prstClr val="black"/>
                </a:solidFill>
              </a:rPr>
              <a:t>하리라</a:t>
            </a:r>
            <a:endParaRPr lang="ko-KR" altLang="en-US" sz="7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79763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103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85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54"/>
            <a:ext cx="12192000" cy="4708945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/>
            <a:r>
              <a:rPr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옆에 있는 친구와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8519255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17320" y="2850064"/>
            <a:ext cx="7848872" cy="3293189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5200" b="1" dirty="0" smtClean="0">
                <a:solidFill>
                  <a:srgbClr val="FF0000"/>
                </a:solidFill>
                <a:latin typeface="HY그래픽M"/>
                <a:ea typeface="HY그래픽M"/>
              </a:rPr>
              <a:t>믿음</a:t>
            </a:r>
            <a:r>
              <a:rPr lang="ko-KR" altLang="en-US" sz="5200" b="1" dirty="0" smtClean="0">
                <a:latin typeface="HY그래픽M"/>
                <a:ea typeface="HY그래픽M"/>
              </a:rPr>
              <a:t>의 </a:t>
            </a:r>
            <a:r>
              <a:rPr lang="ko-KR" altLang="en-US" sz="5200" b="1" dirty="0" smtClean="0">
                <a:solidFill>
                  <a:prstClr val="black"/>
                </a:solidFill>
                <a:latin typeface="HY그래픽M"/>
                <a:ea typeface="HY그래픽M"/>
              </a:rPr>
              <a:t>본이 되는 </a:t>
            </a:r>
            <a:r>
              <a:rPr lang="ko-KR" altLang="en-US" sz="5200" b="1" dirty="0" err="1" smtClean="0">
                <a:solidFill>
                  <a:srgbClr val="FF0000"/>
                </a:solidFill>
                <a:latin typeface="HY그래픽M"/>
                <a:ea typeface="HY그래픽M"/>
              </a:rPr>
              <a:t>초등부</a:t>
            </a:r>
            <a:endParaRPr lang="en-US" altLang="ko-KR" sz="5200" b="1" dirty="0" smtClean="0">
              <a:solidFill>
                <a:srgbClr val="FF0000"/>
              </a:solidFill>
              <a:latin typeface="HY그래픽M"/>
              <a:ea typeface="HY그래픽M"/>
            </a:endParaRPr>
          </a:p>
          <a:p>
            <a:pPr algn="ctr"/>
            <a:r>
              <a:rPr lang="ko-KR" altLang="en-US" sz="5200" b="1" dirty="0" smtClean="0">
                <a:solidFill>
                  <a:schemeClr val="tx2">
                    <a:lumMod val="75000"/>
                  </a:schemeClr>
                </a:solidFill>
                <a:latin typeface="HY그래픽M"/>
                <a:ea typeface="HY그래픽M"/>
              </a:rPr>
              <a:t>섬김</a:t>
            </a:r>
            <a:r>
              <a:rPr lang="ko-KR" altLang="en-US" sz="5200" b="1" dirty="0" smtClean="0">
                <a:solidFill>
                  <a:srgbClr val="FF0000"/>
                </a:solidFill>
                <a:latin typeface="HY그래픽M"/>
                <a:ea typeface="HY그래픽M"/>
              </a:rPr>
              <a:t>과 헌신</a:t>
            </a:r>
            <a:endParaRPr lang="en-US" altLang="ko-KR" sz="5200" b="1" dirty="0">
              <a:solidFill>
                <a:srgbClr val="FF0000"/>
              </a:solidFill>
              <a:latin typeface="HY그래픽M"/>
              <a:ea typeface="HY그래픽M"/>
            </a:endParaRPr>
          </a:p>
          <a:p>
            <a:pPr algn="ctr"/>
            <a:r>
              <a:rPr lang="ko-KR" altLang="en-US" sz="52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52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algn="ctr"/>
            <a:r>
              <a:rPr lang="ko-KR" altLang="en-US" sz="5200" b="1" dirty="0">
                <a:solidFill>
                  <a:prstClr val="black"/>
                </a:solidFill>
                <a:latin typeface="HY그래픽M"/>
                <a:ea typeface="HY그래픽M"/>
              </a:rPr>
              <a:t>지하람 전도사님</a:t>
            </a:r>
          </a:p>
        </p:txBody>
      </p:sp>
    </p:spTree>
    <p:extLst>
      <p:ext uri="{BB962C8B-B14F-4D97-AF65-F5344CB8AC3E}">
        <p14:creationId xmlns:p14="http://schemas.microsoft.com/office/powerpoint/2010/main" val="358881677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 descr="4.나는예배자입니다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846836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 descr="4.나는예배자입니다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3574718"/>
      </p:ext>
    </p:extLst>
  </p:cSld>
  <p:clrMapOvr>
    <a:masterClrMapping/>
  </p:clrMapOvr>
  <p:transition advClick="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 descr="4.나는예배자입니다-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340768"/>
      </p:ext>
    </p:extLst>
  </p:cSld>
  <p:clrMapOvr>
    <a:masterClrMapping/>
  </p:clrMapOvr>
  <p:transition advClick="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 descr="4.나는예배자입니다-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7629213"/>
      </p:ext>
    </p:extLst>
  </p:cSld>
  <p:clrMapOvr>
    <a:masterClrMapping/>
  </p:clrMapOvr>
  <p:transition advClick="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73946" b="87573"/>
          <a:stretch>
            <a:fillRect/>
          </a:stretch>
        </p:blipFill>
        <p:spPr bwMode="auto">
          <a:xfrm>
            <a:off x="1" y="3"/>
            <a:ext cx="3183467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369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38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404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="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D0C047C-6FB5-44F7-BF50-46DBCBF8508C}"/>
              </a:ext>
            </a:extLst>
          </p:cNvPr>
          <p:cNvSpPr txBox="1"/>
          <p:nvPr/>
        </p:nvSpPr>
        <p:spPr>
          <a:xfrm>
            <a:off x="2639616" y="5006783"/>
            <a:ext cx="7848872" cy="1308030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최은서 </a:t>
            </a:r>
            <a:r>
              <a:rPr lang="ko-KR" altLang="en-US" sz="79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39932093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4E0C5DDF-9760-4958-B3E7-7CC7D6BF547B}"/>
              </a:ext>
            </a:extLst>
          </p:cNvPr>
          <p:cNvSpPr/>
          <p:nvPr/>
        </p:nvSpPr>
        <p:spPr>
          <a:xfrm>
            <a:off x="10681619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103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85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47"/>
            <a:ext cx="12192000" cy="5863107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나를 사랑하시는 주님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너를 사랑하시는 주님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매일 매일 우리 안에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주님의 사랑 기쁨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55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5274853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8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34" tIns="45678" rIns="9133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46A791-52CE-4599-9E23-3FE6D5C26AFA}"/>
              </a:ext>
            </a:extLst>
          </p:cNvPr>
          <p:cNvSpPr txBox="1"/>
          <p:nvPr/>
        </p:nvSpPr>
        <p:spPr>
          <a:xfrm>
            <a:off x="8616281" y="611290"/>
            <a:ext cx="3575720" cy="5632299"/>
          </a:xfrm>
          <a:prstGeom prst="rect">
            <a:avLst/>
          </a:prstGeom>
          <a:noFill/>
        </p:spPr>
        <p:txBody>
          <a:bodyPr wrap="square" lIns="91410" tIns="45714" rIns="9141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192000" cy="707027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77586" y="220436"/>
            <a:ext cx="2449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주님 오신 날 </a:t>
            </a:r>
            <a:r>
              <a:rPr lang="en-US" altLang="ko-KR" sz="2000" b="1" dirty="0" smtClean="0"/>
              <a:t>1</a:t>
            </a:r>
            <a:endParaRPr lang="ko-KR" alt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49136" y="1592036"/>
            <a:ext cx="958487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 smtClean="0"/>
              <a:t>주님 오신 날  기쁜 이날은 </a:t>
            </a:r>
            <a:endParaRPr lang="en-US" altLang="ko-KR" sz="4400" b="1" dirty="0" smtClean="0"/>
          </a:p>
          <a:p>
            <a:pPr algn="ctr"/>
            <a:r>
              <a:rPr lang="ko-KR" altLang="en-US" sz="4400" b="1" dirty="0" smtClean="0"/>
              <a:t>사랑 함께 나누는 날</a:t>
            </a:r>
            <a:r>
              <a:rPr lang="en-US" altLang="ko-KR" sz="4400" b="1" dirty="0" smtClean="0"/>
              <a:t/>
            </a:r>
            <a:br>
              <a:rPr lang="en-US" altLang="ko-KR" sz="4400" b="1" dirty="0" smtClean="0"/>
            </a:br>
            <a:r>
              <a:rPr lang="ko-KR" altLang="en-US" sz="4400" b="1" dirty="0" smtClean="0"/>
              <a:t>마음 가득한 주님의 사랑 </a:t>
            </a:r>
            <a:r>
              <a:rPr lang="en-US" altLang="ko-KR" sz="4400" b="1" dirty="0" smtClean="0"/>
              <a:t/>
            </a:r>
            <a:br>
              <a:rPr lang="en-US" altLang="ko-KR" sz="4400" b="1" dirty="0" smtClean="0"/>
            </a:br>
            <a:r>
              <a:rPr lang="ko-KR" altLang="en-US" sz="4400" b="1" dirty="0" smtClean="0"/>
              <a:t>우리 함께 나눠요</a:t>
            </a:r>
            <a:endParaRPr lang="ko-KR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797330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192000" cy="707027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77586" y="220436"/>
            <a:ext cx="2449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주님 오신 날 </a:t>
            </a:r>
            <a:r>
              <a:rPr lang="en-US" altLang="ko-KR" sz="2000" b="1" dirty="0" smtClean="0"/>
              <a:t>2</a:t>
            </a:r>
            <a:endParaRPr lang="ko-KR" alt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49136" y="1592036"/>
            <a:ext cx="958487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 smtClean="0"/>
              <a:t>주님 오신 날  기쁜 이날은 </a:t>
            </a:r>
            <a:endParaRPr lang="en-US" altLang="ko-KR" sz="4400" b="1" dirty="0" smtClean="0"/>
          </a:p>
          <a:p>
            <a:pPr algn="ctr"/>
            <a:r>
              <a:rPr lang="ko-KR" altLang="en-US" sz="4400" b="1" dirty="0" smtClean="0"/>
              <a:t>사랑 함께 나누는 날</a:t>
            </a:r>
            <a:r>
              <a:rPr lang="en-US" altLang="ko-KR" sz="4400" b="1" dirty="0" smtClean="0"/>
              <a:t/>
            </a:r>
            <a:br>
              <a:rPr lang="en-US" altLang="ko-KR" sz="4400" b="1" dirty="0" smtClean="0"/>
            </a:br>
            <a:r>
              <a:rPr lang="ko-KR" altLang="en-US" sz="4400" b="1" dirty="0" smtClean="0"/>
              <a:t>마음 가득한 주님의 사랑 </a:t>
            </a:r>
            <a:r>
              <a:rPr lang="en-US" altLang="ko-KR" sz="4400" b="1" dirty="0" smtClean="0"/>
              <a:t/>
            </a:r>
            <a:br>
              <a:rPr lang="en-US" altLang="ko-KR" sz="4400" b="1" dirty="0" smtClean="0"/>
            </a:br>
            <a:r>
              <a:rPr lang="ko-KR" altLang="en-US" sz="4400" b="1" dirty="0" smtClean="0"/>
              <a:t>우리 함께 나눠요</a:t>
            </a:r>
            <a:endParaRPr lang="ko-KR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609656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192000" cy="707027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586" y="220436"/>
            <a:ext cx="2449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prstClr val="black"/>
                </a:solidFill>
              </a:rPr>
              <a:t>주님 오신 </a:t>
            </a:r>
            <a:r>
              <a:rPr lang="ko-KR" altLang="en-US" sz="2000" b="1" dirty="0" smtClean="0">
                <a:solidFill>
                  <a:prstClr val="black"/>
                </a:solidFill>
              </a:rPr>
              <a:t>날 </a:t>
            </a:r>
            <a:r>
              <a:rPr lang="en-US" altLang="ko-KR" sz="2000" b="1" dirty="0" smtClean="0">
                <a:solidFill>
                  <a:prstClr val="black"/>
                </a:solidFill>
              </a:rPr>
              <a:t>3</a:t>
            </a:r>
            <a:endParaRPr lang="ko-KR" altLang="en-US" sz="2000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9136" y="1592036"/>
            <a:ext cx="95848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 smtClean="0">
                <a:solidFill>
                  <a:prstClr val="black"/>
                </a:solidFill>
              </a:rPr>
              <a:t>  </a:t>
            </a:r>
            <a:endParaRPr lang="ko-KR" altLang="en-US" sz="44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79864" y="1526721"/>
            <a:ext cx="789486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 smtClean="0"/>
              <a:t>세상 모든 사람들 즐거워하며 기쁘게 이날을 맞이하지만</a:t>
            </a:r>
            <a:endParaRPr lang="en-US" altLang="ko-KR" sz="4400" b="1" dirty="0" smtClean="0"/>
          </a:p>
          <a:p>
            <a:pPr algn="ctr"/>
            <a:r>
              <a:rPr lang="ko-KR" altLang="en-US" sz="4400" b="1" dirty="0" smtClean="0"/>
              <a:t>주님 오신 참 뜻 깨닫지 못하네</a:t>
            </a:r>
            <a:endParaRPr lang="en-US" altLang="ko-KR" sz="4400" b="1" dirty="0" smtClean="0"/>
          </a:p>
          <a:p>
            <a:pPr algn="ctr"/>
            <a:r>
              <a:rPr lang="ko-KR" altLang="en-US" sz="4400" b="1" dirty="0" smtClean="0"/>
              <a:t>주님 오신 참 뜻을 </a:t>
            </a:r>
            <a:endParaRPr lang="ko-KR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244345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192000" cy="707027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586" y="220436"/>
            <a:ext cx="2449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prstClr val="black"/>
                </a:solidFill>
              </a:rPr>
              <a:t>주님 오신 날 </a:t>
            </a:r>
            <a:r>
              <a:rPr lang="en-US" altLang="ko-KR" sz="2000" b="1" dirty="0" smtClean="0">
                <a:solidFill>
                  <a:prstClr val="black"/>
                </a:solidFill>
              </a:rPr>
              <a:t>4</a:t>
            </a:r>
            <a:endParaRPr lang="ko-KR" altLang="en-US" sz="2000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9136" y="1592036"/>
            <a:ext cx="958487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 smtClean="0">
                <a:solidFill>
                  <a:prstClr val="black"/>
                </a:solidFill>
              </a:rPr>
              <a:t>주님 오신 날  기쁜 이날은 </a:t>
            </a:r>
            <a:endParaRPr lang="en-US" altLang="ko-KR" sz="44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4400" b="1" dirty="0" smtClean="0">
                <a:solidFill>
                  <a:prstClr val="black"/>
                </a:solidFill>
              </a:rPr>
              <a:t>사랑 함께 나누는 날</a:t>
            </a:r>
            <a:r>
              <a:rPr lang="en-US" altLang="ko-KR" sz="4400" b="1" dirty="0" smtClean="0">
                <a:solidFill>
                  <a:prstClr val="black"/>
                </a:solidFill>
              </a:rPr>
              <a:t/>
            </a:r>
            <a:br>
              <a:rPr lang="en-US" altLang="ko-KR" sz="4400" b="1" dirty="0" smtClean="0">
                <a:solidFill>
                  <a:prstClr val="black"/>
                </a:solidFill>
              </a:rPr>
            </a:br>
            <a:r>
              <a:rPr lang="ko-KR" altLang="en-US" sz="4400" b="1" dirty="0" smtClean="0">
                <a:solidFill>
                  <a:prstClr val="black"/>
                </a:solidFill>
              </a:rPr>
              <a:t>마음 가득한 주님의 사랑 </a:t>
            </a:r>
            <a:r>
              <a:rPr lang="en-US" altLang="ko-KR" sz="4400" b="1" dirty="0" smtClean="0">
                <a:solidFill>
                  <a:prstClr val="black"/>
                </a:solidFill>
              </a:rPr>
              <a:t/>
            </a:r>
            <a:br>
              <a:rPr lang="en-US" altLang="ko-KR" sz="4400" b="1" dirty="0" smtClean="0">
                <a:solidFill>
                  <a:prstClr val="black"/>
                </a:solidFill>
              </a:rPr>
            </a:br>
            <a:r>
              <a:rPr lang="ko-KR" altLang="en-US" sz="4400" b="1" dirty="0" smtClean="0">
                <a:solidFill>
                  <a:prstClr val="black"/>
                </a:solidFill>
              </a:rPr>
              <a:t>우리 함께 나눠요</a:t>
            </a:r>
            <a:endParaRPr lang="ko-KR" altLang="en-US" sz="4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84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192000" cy="707027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586" y="220436"/>
            <a:ext cx="2449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prstClr val="black"/>
                </a:solidFill>
              </a:rPr>
              <a:t>주님 오신 날 </a:t>
            </a:r>
            <a:r>
              <a:rPr lang="en-US" altLang="ko-KR" sz="2000" b="1" dirty="0" smtClean="0">
                <a:solidFill>
                  <a:prstClr val="black"/>
                </a:solidFill>
              </a:rPr>
              <a:t>5</a:t>
            </a:r>
            <a:endParaRPr lang="ko-KR" altLang="en-US" sz="2000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9136" y="1592036"/>
            <a:ext cx="95848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 smtClean="0">
                <a:solidFill>
                  <a:prstClr val="black"/>
                </a:solidFill>
              </a:rPr>
              <a:t>  </a:t>
            </a:r>
            <a:endParaRPr lang="ko-KR" altLang="en-US" sz="44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24743" y="1526721"/>
            <a:ext cx="880926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 smtClean="0">
                <a:solidFill>
                  <a:prstClr val="black"/>
                </a:solidFill>
              </a:rPr>
              <a:t>저 하늘 영광 보좌 주님 다 버리고</a:t>
            </a:r>
            <a:r>
              <a:rPr lang="en-US" altLang="ko-KR" sz="4400" b="1" dirty="0" smtClean="0">
                <a:solidFill>
                  <a:prstClr val="black"/>
                </a:solidFill>
              </a:rPr>
              <a:t/>
            </a:r>
            <a:br>
              <a:rPr lang="en-US" altLang="ko-KR" sz="4400" b="1" dirty="0" smtClean="0">
                <a:solidFill>
                  <a:prstClr val="black"/>
                </a:solidFill>
              </a:rPr>
            </a:br>
            <a:r>
              <a:rPr lang="ko-KR" altLang="en-US" sz="4400" b="1" dirty="0" smtClean="0">
                <a:solidFill>
                  <a:prstClr val="black"/>
                </a:solidFill>
              </a:rPr>
              <a:t>왜 어둔 세상 찾아 오셨나</a:t>
            </a:r>
            <a:endParaRPr lang="en-US" altLang="ko-KR" sz="44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4400" b="1" dirty="0" smtClean="0">
                <a:solidFill>
                  <a:prstClr val="black"/>
                </a:solidFill>
              </a:rPr>
              <a:t>미움 다툼 가득한 우리마음에</a:t>
            </a:r>
            <a:endParaRPr lang="en-US" altLang="ko-KR" sz="44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4400" b="1" dirty="0" smtClean="0">
                <a:solidFill>
                  <a:prstClr val="black"/>
                </a:solidFill>
              </a:rPr>
              <a:t>사랑 주려 오셨지</a:t>
            </a:r>
            <a:endParaRPr lang="ko-KR" altLang="en-US" sz="4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128052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316F0BEBFAA1EF43A5F747C876E5B158" ma:contentTypeVersion="14" ma:contentTypeDescription="새 문서를 만듭니다." ma:contentTypeScope="" ma:versionID="ddf4232f471ee197a807e1827f03abd3">
  <xsd:schema xmlns:xsd="http://www.w3.org/2001/XMLSchema" xmlns:xs="http://www.w3.org/2001/XMLSchema" xmlns:p="http://schemas.microsoft.com/office/2006/metadata/properties" xmlns:ns3="b1542b66-be90-4ea2-9bb2-b25b806b2984" xmlns:ns4="20f6cbf1-5f90-4908-b26f-e717de893987" targetNamespace="http://schemas.microsoft.com/office/2006/metadata/properties" ma:root="true" ma:fieldsID="230f701c59dc83fd1bd14be9587e7c48" ns3:_="" ns4:_="">
    <xsd:import namespace="b1542b66-be90-4ea2-9bb2-b25b806b2984"/>
    <xsd:import namespace="20f6cbf1-5f90-4908-b26f-e717de89398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542b66-be90-4ea2-9bb2-b25b806b29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f6cbf1-5f90-4908-b26f-e717de89398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힌트 해시 공유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2499232-152A-4918-B179-3E2609D5AD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542b66-be90-4ea2-9bb2-b25b806b2984"/>
    <ds:schemaRef ds:uri="20f6cbf1-5f90-4908-b26f-e717de8939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4D61BCC-B2F9-40E4-AAFE-93044638304F}">
  <ds:schemaRefs>
    <ds:schemaRef ds:uri="http://purl.org/dc/dcmitype/"/>
    <ds:schemaRef ds:uri="http://schemas.microsoft.com/office/2006/documentManagement/types"/>
    <ds:schemaRef ds:uri="b1542b66-be90-4ea2-9bb2-b25b806b2984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20f6cbf1-5f90-4908-b26f-e717de89398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B401C98-82FB-47FE-94A0-1325B56CC1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1704</TotalTime>
  <Words>398</Words>
  <Application>Microsoft Office PowerPoint</Application>
  <PresentationFormat>사용자 지정</PresentationFormat>
  <Paragraphs>146</Paragraphs>
  <Slides>43</Slides>
  <Notes>14</Notes>
  <HiddenSlides>0</HiddenSlides>
  <MMClips>0</MMClips>
  <ScaleCrop>false</ScaleCrop>
  <HeadingPairs>
    <vt:vector size="4" baseType="variant">
      <vt:variant>
        <vt:lpstr>테마</vt:lpstr>
      </vt:variant>
      <vt:variant>
        <vt:i4>6</vt:i4>
      </vt:variant>
      <vt:variant>
        <vt:lpstr>슬라이드 제목</vt:lpstr>
      </vt:variant>
      <vt:variant>
        <vt:i4>43</vt:i4>
      </vt:variant>
    </vt:vector>
  </HeadingPairs>
  <TitlesOfParts>
    <vt:vector size="49" baseType="lpstr">
      <vt:lpstr>Office 테마</vt:lpstr>
      <vt:lpstr>7_Office 테마</vt:lpstr>
      <vt:lpstr>1_Office 테마</vt:lpstr>
      <vt:lpstr>2_파형</vt:lpstr>
      <vt:lpstr>2_Office 테마</vt:lpstr>
      <vt:lpstr>4_Office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USER</cp:lastModifiedBy>
  <cp:revision>63</cp:revision>
  <dcterms:created xsi:type="dcterms:W3CDTF">2022-06-11T10:00:30Z</dcterms:created>
  <dcterms:modified xsi:type="dcterms:W3CDTF">2023-01-14T09:32:45Z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0x010100316F0BEBFAA1EF43A5F747C876E5B158</vt:lpwstr>
  </property>
</Properties>
</file>