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7" r:id="rId4"/>
    <p:sldMasterId id="2147483749" r:id="rId5"/>
    <p:sldMasterId id="2147483762" r:id="rId6"/>
    <p:sldMasterId id="2147483788" r:id="rId7"/>
    <p:sldMasterId id="2147483801" r:id="rId8"/>
  </p:sldMasterIdLst>
  <p:notesMasterIdLst>
    <p:notesMasterId r:id="rId45"/>
  </p:notesMasterIdLst>
  <p:sldIdLst>
    <p:sldId id="1998" r:id="rId9"/>
    <p:sldId id="2478" r:id="rId10"/>
    <p:sldId id="2585" r:id="rId11"/>
    <p:sldId id="2586" r:id="rId12"/>
    <p:sldId id="2562" r:id="rId13"/>
    <p:sldId id="2563" r:id="rId14"/>
    <p:sldId id="2576" r:id="rId15"/>
    <p:sldId id="2577" r:id="rId16"/>
    <p:sldId id="2578" r:id="rId17"/>
    <p:sldId id="2579" r:id="rId18"/>
    <p:sldId id="2583" r:id="rId19"/>
    <p:sldId id="2584" r:id="rId20"/>
    <p:sldId id="2546" r:id="rId21"/>
    <p:sldId id="2547" r:id="rId22"/>
    <p:sldId id="2548" r:id="rId23"/>
    <p:sldId id="2549" r:id="rId24"/>
    <p:sldId id="2550" r:id="rId25"/>
    <p:sldId id="2570" r:id="rId26"/>
    <p:sldId id="2571" r:id="rId27"/>
    <p:sldId id="2572" r:id="rId28"/>
    <p:sldId id="2573" r:id="rId29"/>
    <p:sldId id="2445" r:id="rId30"/>
    <p:sldId id="2553" r:id="rId31"/>
    <p:sldId id="2527" r:id="rId32"/>
    <p:sldId id="2312" r:id="rId33"/>
    <p:sldId id="2574" r:id="rId34"/>
    <p:sldId id="2575" r:id="rId35"/>
    <p:sldId id="2315" r:id="rId36"/>
    <p:sldId id="2006" r:id="rId37"/>
    <p:sldId id="2587" r:id="rId38"/>
    <p:sldId id="2588" r:id="rId39"/>
    <p:sldId id="2590" r:id="rId40"/>
    <p:sldId id="1932" r:id="rId41"/>
    <p:sldId id="1933" r:id="rId42"/>
    <p:sldId id="1934" r:id="rId43"/>
    <p:sldId id="2363" r:id="rId4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92" d="100"/>
          <a:sy n="92" d="100"/>
        </p:scale>
        <p:origin x="-264" y="-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2022-08-14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9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65" y="420363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3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21" y="407441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60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5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3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5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3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3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5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1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65" y="33872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2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6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7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69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1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29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6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1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7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7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7841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3167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94385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861406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262383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28832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25214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343597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5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24448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72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93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6867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79998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78383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2551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0308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33886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2685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2022-08-14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5444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91863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12926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93182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7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473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74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95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5874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1777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8573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43585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5116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2022-08-14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62014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11191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7484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8967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5387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07300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2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47757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9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90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881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541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1502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2022-08-14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741582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220155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549138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1967689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36844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676618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59428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4028831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616288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535929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0834979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905524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2022-08-14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7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40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76" y="625040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0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8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8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8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6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9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1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598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678521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147929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317702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8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14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360" y="2636912"/>
            <a:ext cx="11496600" cy="2246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</a:t>
            </a:r>
            <a:r>
              <a:rPr kumimoji="1" lang="ko-KR" altLang="en-US" sz="70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열 </a:t>
            </a: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번째 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7889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269605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993461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691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5040438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695729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이가연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2" y="2060009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err="1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에스겔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37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5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705"/>
            <a:ext cx="11104294" cy="470896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 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에스겔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 </a:t>
            </a:r>
            <a:r>
              <a:rPr lang="en-US" altLang="ko-KR" sz="5400" b="1" dirty="0" smtClean="0">
                <a:solidFill>
                  <a:prstClr val="black"/>
                </a:solidFill>
              </a:rPr>
              <a:t>37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장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en-US" altLang="ko-KR" sz="6000" b="1" dirty="0" smtClean="0">
                <a:solidFill>
                  <a:prstClr val="black"/>
                </a:solidFill>
              </a:rPr>
              <a:t>5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주 여호와께서 이 뼈들에게 이같이 말씀하시기를 내가 생기를 너희에게 들어가게 하리니 너희가 살아나리라</a:t>
            </a:r>
            <a:endParaRPr lang="en-US" altLang="ko-KR" sz="6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193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554" y="2064208"/>
            <a:ext cx="7848872" cy="25853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죽었니</a:t>
            </a:r>
            <a:r>
              <a:rPr lang="en-US" altLang="ko-KR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?</a:t>
            </a:r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 살았니</a:t>
            </a:r>
            <a:r>
              <a:rPr lang="en-US" altLang="ko-KR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?</a:t>
            </a:r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 </a:t>
            </a:r>
            <a:r>
              <a:rPr lang="ko-KR" altLang="en-US" sz="5200" b="1" dirty="0" smtClean="0">
                <a:solidFill>
                  <a:schemeClr val="tx2"/>
                </a:solidFill>
                <a:latin typeface="HY그래픽M"/>
                <a:ea typeface="HY그래픽M"/>
              </a:rPr>
              <a:t>살았다</a:t>
            </a:r>
            <a:r>
              <a:rPr lang="en-US" altLang="ko-KR" sz="5200" b="1" dirty="0" smtClean="0">
                <a:solidFill>
                  <a:schemeClr val="tx2"/>
                </a:solidFill>
                <a:latin typeface="HY그래픽M"/>
                <a:ea typeface="HY그래픽M"/>
              </a:rPr>
              <a:t>!</a:t>
            </a: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22" y="5126859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68686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43" y="5138752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47674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이정</a:t>
            </a:r>
            <a:r>
              <a:rPr lang="ko-KR" altLang="en-US" sz="7900" b="1" dirty="0" err="1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원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566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38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2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89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79376" y="1345675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가득하기를 기도합니다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536575" indent="-536575">
              <a:lnSpc>
                <a:spcPct val="150000"/>
              </a:lnSpc>
              <a:buFontTx/>
              <a:buAutoNum type="arabicPeriod"/>
              <a:tabLst>
                <a:tab pos="10048875" algn="l"/>
              </a:tabLst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중앙지방 어린이 예능대회가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28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일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오천교회에서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진행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되오니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오늘까지 신청바랍니다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공과시간에는 교재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단원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과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죽었니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?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살았니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?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살았다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!”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다음주 예배위원은 사회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김현찬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선생님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대표기도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양희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담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헌금기도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현하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영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166347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0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중앙지방 어린이 예능대회</a:t>
            </a:r>
            <a:r>
              <a:rPr lang="en-US" altLang="ko-KR" sz="32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(8</a:t>
            </a:r>
            <a:r>
              <a:rPr lang="ko-KR" altLang="en-US" sz="32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2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28</a:t>
            </a:r>
            <a:r>
              <a:rPr lang="ko-KR" altLang="en-US" sz="32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</a:t>
            </a:r>
            <a:r>
              <a:rPr lang="en-US" altLang="ko-KR" sz="32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200" b="1" dirty="0" err="1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오천교회</a:t>
            </a:r>
            <a:r>
              <a:rPr lang="en-US" altLang="ko-KR" sz="32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kumimoji="0" lang="en-US" altLang="ko-KR" sz="32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585578"/>
              </p:ext>
            </p:extLst>
          </p:nvPr>
        </p:nvGraphicFramePr>
        <p:xfrm>
          <a:off x="1413699" y="2249292"/>
          <a:ext cx="9361040" cy="394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5093"/>
                <a:gridCol w="6745947"/>
              </a:tblGrid>
              <a:tr h="68810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분야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내용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9222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성경경시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디모데전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후서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2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전도서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역대상</a:t>
                      </a:r>
                      <a:endParaRPr lang="en-US" altLang="ko-KR" sz="2000" b="1" baseline="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로마서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   5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마태복음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    6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잠언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68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성경암송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3~6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150 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문항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68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노래부르기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여름성경학교 곡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감리교 어린이 찬송가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365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68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악기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피아노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바이올린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관악기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플르트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리코더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0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오카리나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707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9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kumimoji="0"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225486" y="1894788"/>
            <a:ext cx="9591582" cy="4740396"/>
            <a:chOff x="1225486" y="1894788"/>
            <a:chExt cx="9591582" cy="4740396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" t="11851" b="2443"/>
            <a:stretch/>
          </p:blipFill>
          <p:spPr>
            <a:xfrm>
              <a:off x="1225486" y="1894788"/>
              <a:ext cx="9591582" cy="47403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889217" y="5280803"/>
              <a:ext cx="1357484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50" b="1" dirty="0" smtClean="0"/>
                <a:t>신민하</a:t>
              </a:r>
              <a:r>
                <a:rPr lang="en-US" altLang="ko-KR" sz="1350" b="1" dirty="0" smtClean="0"/>
                <a:t>(1)</a:t>
              </a:r>
              <a:endParaRPr lang="ko-KR" altLang="en-US" sz="1350" b="1" dirty="0"/>
            </a:p>
          </p:txBody>
        </p:sp>
      </p:grpSp>
      <p:sp>
        <p:nvSpPr>
          <p:cNvPr id="9" name="직사각형 8"/>
          <p:cNvSpPr/>
          <p:nvPr/>
        </p:nvSpPr>
        <p:spPr>
          <a:xfrm>
            <a:off x="1316016" y="4619727"/>
            <a:ext cx="9361040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0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231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38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2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82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3243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7811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336308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480906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8886770"/>
      </p:ext>
    </p:extLst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423</Words>
  <Application>Microsoft Office PowerPoint</Application>
  <PresentationFormat>사용자 지정</PresentationFormat>
  <Paragraphs>125</Paragraphs>
  <Slides>36</Slides>
  <Notes>16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36</vt:i4>
      </vt:variant>
    </vt:vector>
  </HeadingPairs>
  <TitlesOfParts>
    <vt:vector size="44" baseType="lpstr">
      <vt:lpstr>Office 테마</vt:lpstr>
      <vt:lpstr>2_파형</vt:lpstr>
      <vt:lpstr>7_Office 테마</vt:lpstr>
      <vt:lpstr>1_White</vt:lpstr>
      <vt:lpstr>5_White</vt:lpstr>
      <vt:lpstr>3_White</vt:lpstr>
      <vt:lpstr>4_White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17</cp:revision>
  <dcterms:created xsi:type="dcterms:W3CDTF">2022-06-11T10:00:30Z</dcterms:created>
  <dcterms:modified xsi:type="dcterms:W3CDTF">2022-08-13T15:48:50Z</dcterms:modified>
</cp:coreProperties>
</file>