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49" r:id="rId5"/>
    <p:sldMasterId id="2147483762" r:id="rId6"/>
    <p:sldMasterId id="2147483775" r:id="rId7"/>
    <p:sldMasterId id="2147483788" r:id="rId8"/>
  </p:sldMasterIdLst>
  <p:notesMasterIdLst>
    <p:notesMasterId r:id="rId44"/>
  </p:notesMasterIdLst>
  <p:sldIdLst>
    <p:sldId id="1998" r:id="rId9"/>
    <p:sldId id="2478" r:id="rId10"/>
    <p:sldId id="2562" r:id="rId11"/>
    <p:sldId id="2563" r:id="rId12"/>
    <p:sldId id="2576" r:id="rId13"/>
    <p:sldId id="2577" r:id="rId14"/>
    <p:sldId id="2578" r:id="rId15"/>
    <p:sldId id="2579" r:id="rId16"/>
    <p:sldId id="2580" r:id="rId17"/>
    <p:sldId id="2581" r:id="rId18"/>
    <p:sldId id="2582" r:id="rId19"/>
    <p:sldId id="2583" r:id="rId20"/>
    <p:sldId id="2584" r:id="rId21"/>
    <p:sldId id="2546" r:id="rId22"/>
    <p:sldId id="2547" r:id="rId23"/>
    <p:sldId id="2548" r:id="rId24"/>
    <p:sldId id="2549" r:id="rId25"/>
    <p:sldId id="2550" r:id="rId26"/>
    <p:sldId id="2570" r:id="rId27"/>
    <p:sldId id="2571" r:id="rId28"/>
    <p:sldId id="2572" r:id="rId29"/>
    <p:sldId id="2573" r:id="rId30"/>
    <p:sldId id="2445" r:id="rId31"/>
    <p:sldId id="2553" r:id="rId32"/>
    <p:sldId id="2527" r:id="rId33"/>
    <p:sldId id="2312" r:id="rId34"/>
    <p:sldId id="2574" r:id="rId35"/>
    <p:sldId id="2575" r:id="rId36"/>
    <p:sldId id="2315" r:id="rId37"/>
    <p:sldId id="1125" r:id="rId38"/>
    <p:sldId id="2006" r:id="rId39"/>
    <p:sldId id="1932" r:id="rId40"/>
    <p:sldId id="1933" r:id="rId41"/>
    <p:sldId id="1934" r:id="rId42"/>
    <p:sldId id="2363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30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65" y="420363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3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1" y="407441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5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3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5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3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3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65" y="33872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7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6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1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9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6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7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7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27297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98597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48881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73640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35446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870136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94146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53898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55540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03850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607975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1351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4158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2015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4913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96768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6844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7661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5942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2883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6288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35929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83497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05524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2022-08-06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7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76" y="625040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8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8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8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3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98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2860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97981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4792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31770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아홉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91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문성윤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60009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로마서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0873208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로마서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그러므로 형제들아 내가 하나님의 모든 자비하심으로 너희를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권하노니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너희 몸을 하나님이 기뻐하시는 거룩한 산 제물로 드리라 이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는 너희가 드릴 영적 예배니라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208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하나님과 약속하기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22" y="5126859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52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박시원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59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48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66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31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33630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48090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8867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67852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093147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263</Words>
  <Application>Microsoft Office PowerPoint</Application>
  <PresentationFormat>사용자 지정</PresentationFormat>
  <Paragraphs>97</Paragraphs>
  <Slides>35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35</vt:i4>
      </vt:variant>
    </vt:vector>
  </HeadingPairs>
  <TitlesOfParts>
    <vt:vector size="43" baseType="lpstr">
      <vt:lpstr>Office 테마</vt:lpstr>
      <vt:lpstr>2_파형</vt:lpstr>
      <vt:lpstr>7_Office 테마</vt:lpstr>
      <vt:lpstr>1_White</vt:lpstr>
      <vt:lpstr>5_White</vt:lpstr>
      <vt:lpstr>3_White</vt:lpstr>
      <vt:lpstr>White</vt:lpstr>
      <vt:lpstr>4_White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13</cp:revision>
  <dcterms:created xsi:type="dcterms:W3CDTF">2022-06-11T10:00:30Z</dcterms:created>
  <dcterms:modified xsi:type="dcterms:W3CDTF">2022-08-06T07:26:11Z</dcterms:modified>
</cp:coreProperties>
</file>