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26" r:id="rId6"/>
  </p:sldMasterIdLst>
  <p:notesMasterIdLst>
    <p:notesMasterId r:id="rId46"/>
  </p:notesMasterIdLst>
  <p:sldIdLst>
    <p:sldId id="1998" r:id="rId7"/>
    <p:sldId id="3602" r:id="rId8"/>
    <p:sldId id="2780" r:id="rId9"/>
    <p:sldId id="3604" r:id="rId10"/>
    <p:sldId id="3605" r:id="rId11"/>
    <p:sldId id="3597" r:id="rId12"/>
    <p:sldId id="3598" r:id="rId13"/>
    <p:sldId id="3599" r:id="rId14"/>
    <p:sldId id="3600" r:id="rId15"/>
    <p:sldId id="3601" r:id="rId16"/>
    <p:sldId id="3609" r:id="rId17"/>
    <p:sldId id="3610" r:id="rId18"/>
    <p:sldId id="3611" r:id="rId19"/>
    <p:sldId id="3612" r:id="rId20"/>
    <p:sldId id="2614" r:id="rId21"/>
    <p:sldId id="2547" r:id="rId22"/>
    <p:sldId id="2548" r:id="rId23"/>
    <p:sldId id="2549" r:id="rId24"/>
    <p:sldId id="2550" r:id="rId25"/>
    <p:sldId id="3607" r:id="rId26"/>
    <p:sldId id="3608" r:id="rId27"/>
    <p:sldId id="2915" r:id="rId28"/>
    <p:sldId id="3067" r:id="rId29"/>
    <p:sldId id="3068" r:id="rId30"/>
    <p:sldId id="3596" r:id="rId31"/>
    <p:sldId id="3069" r:id="rId32"/>
    <p:sldId id="2919" r:id="rId33"/>
    <p:sldId id="2922" r:id="rId34"/>
    <p:sldId id="2641" r:id="rId35"/>
    <p:sldId id="3613" r:id="rId36"/>
    <p:sldId id="3614" r:id="rId37"/>
    <p:sldId id="3615" r:id="rId38"/>
    <p:sldId id="3617" r:id="rId39"/>
    <p:sldId id="3618" r:id="rId40"/>
    <p:sldId id="3616" r:id="rId41"/>
    <p:sldId id="1932" r:id="rId42"/>
    <p:sldId id="1933" r:id="rId43"/>
    <p:sldId id="1934" r:id="rId44"/>
    <p:sldId id="2363" r:id="rId45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77" y="-14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7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2025-06-01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5D6A-9A24-050D-2788-460B975E0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6E319F-13AA-9D2C-B87F-3776AE372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5B74E-B9D7-6F48-AC60-17184964F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7F62B4-58AC-9A02-43F6-6CB7991D3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34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422101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336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7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5040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682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78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368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59666-9D98-CD26-2C25-732CCC08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4E9864-5CAA-2A82-7253-DE8414B817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B88C762-30CC-CC3C-E163-448A0406B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A5841B-0D0C-D4CF-6563-983AEF88A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F6E95-3BD9-99AD-2117-3507B5F2E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F6B3E8-EA4B-65A9-9640-97A909A6F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7F76AF5-16ED-7015-EBE8-8FA607DBA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8E9BB0-9D63-086C-40D7-E93E8E16C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802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80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8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41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691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9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0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46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886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52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48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0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2025-06-01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8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7" r:id="rId1"/>
    <p:sldLayoutId id="2147485028" r:id="rId2"/>
    <p:sldLayoutId id="2147485029" r:id="rId3"/>
    <p:sldLayoutId id="2147485030" r:id="rId4"/>
    <p:sldLayoutId id="2147485031" r:id="rId5"/>
    <p:sldLayoutId id="2147485032" r:id="rId6"/>
    <p:sldLayoutId id="2147485033" r:id="rId7"/>
    <p:sldLayoutId id="2147485034" r:id="rId8"/>
    <p:sldLayoutId id="2147485035" r:id="rId9"/>
    <p:sldLayoutId id="2147485036" r:id="rId10"/>
    <p:sldLayoutId id="214748503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4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2F74C-651B-E83A-E4AB-E454D04E0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4F025960-E8AF-9F02-65E1-40E92ED5800F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4C074-DE9A-33DA-242D-7470D55FC5C7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8C1174-B79F-3A3E-41F6-090A25992316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01CDA40-8C16-4C73-C173-7FFAEE21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E7835C-9CAE-ACAE-B929-75804A304833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C643E-D5A4-5BE0-A337-49D4923FFC2E}"/>
              </a:ext>
            </a:extLst>
          </p:cNvPr>
          <p:cNvSpPr txBox="1"/>
          <p:nvPr/>
        </p:nvSpPr>
        <p:spPr>
          <a:xfrm>
            <a:off x="1289694" y="1261370"/>
            <a:ext cx="96126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강하고 담해 하라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두려워하지 말아라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믿음으로 </a:t>
            </a:r>
            <a:r>
              <a:rPr lang="ko-KR" altLang="en-US" sz="5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받을래요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약속의 선물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9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224A2-CE9E-5157-11CC-899BA0CB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59ACD000-EE4F-53A7-E554-81553352B87C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42440-5DE9-23E6-F7DE-DFB1EB66E5C7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E6296-88CF-A209-8B97-E50DDF545AF4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5EFE131-A41A-6C7F-9A62-1FA7C433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ED0C8B-29D0-FA04-C074-90BBB38DF07B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59742-F393-D593-25BA-79413A64CAC9}"/>
              </a:ext>
            </a:extLst>
          </p:cNvPr>
          <p:cNvSpPr txBox="1"/>
          <p:nvPr/>
        </p:nvSpPr>
        <p:spPr>
          <a:xfrm>
            <a:off x="1294790" y="1389888"/>
            <a:ext cx="10153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나의 마음을 주께 드리고</a:t>
            </a:r>
          </a:p>
          <a:p>
            <a:pPr algn="ctr"/>
            <a:r>
              <a:rPr lang="ko-KR" altLang="en-US" sz="5400" b="1" dirty="0"/>
              <a:t>내 모든 생각도 주께 드리네</a:t>
            </a:r>
          </a:p>
          <a:p>
            <a:pPr algn="ctr"/>
            <a:r>
              <a:rPr lang="ko-KR" altLang="en-US" sz="5400" b="1" dirty="0"/>
              <a:t>어떤 허물도 받아 주시는</a:t>
            </a:r>
          </a:p>
          <a:p>
            <a:pPr algn="ctr"/>
            <a:r>
              <a:rPr lang="ko-KR" altLang="en-US" sz="5400" b="1" dirty="0"/>
              <a:t>주 앞에 나아갑니다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78559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CBAA7-6B16-54AB-07F3-4C8603CF6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933E11C-864D-8B1A-EC14-89D6254D1EF9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A8F40B-43C3-8BC3-FF90-B8AD5692D7F6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00BFE-C904-58B8-D758-EB6E1424A913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61D15B4-4D4C-3CBE-95D4-949DFE6A7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D8D67E-2DD6-BBCC-2D7F-8EFF59601618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888D6-FFD0-240D-2EBA-0BA4D5E32267}"/>
              </a:ext>
            </a:extLst>
          </p:cNvPr>
          <p:cNvSpPr txBox="1"/>
          <p:nvPr/>
        </p:nvSpPr>
        <p:spPr>
          <a:xfrm>
            <a:off x="1294789" y="1389888"/>
            <a:ext cx="107313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보혈이 나를 씻기고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 사랑으로 구원 하셨네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소망 나의 노래 되시는 주님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예배합니다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사랑을 찬양합니다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320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08116-EE36-7528-DAFA-2767E6FA3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055761F8-9478-0AEF-3BD8-0D0C4408251C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9E7CD-1FCC-C9CB-E16D-71588714AC59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45F30F-EE52-0C5F-2E0C-65ED95B48507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1A0EC84-F5D2-9584-853D-7DEBD53F2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3E853-F21E-BB17-1CCB-2B643DD9B8E3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5AFC1-EA97-25CA-8036-3936AE351B94}"/>
              </a:ext>
            </a:extLst>
          </p:cNvPr>
          <p:cNvSpPr txBox="1"/>
          <p:nvPr/>
        </p:nvSpPr>
        <p:spPr>
          <a:xfrm>
            <a:off x="1294790" y="1389888"/>
            <a:ext cx="101534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모든 생각도 주께 드리네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어떤 허물도 받아 주시는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앞에 나아갑니다</a:t>
            </a:r>
          </a:p>
        </p:txBody>
      </p:sp>
    </p:spTree>
    <p:extLst>
      <p:ext uri="{BB962C8B-B14F-4D97-AF65-F5344CB8AC3E}">
        <p14:creationId xmlns:p14="http://schemas.microsoft.com/office/powerpoint/2010/main" val="209566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619D-F94E-A984-CCF3-F69F0CA5B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330DD2E-3A0D-8F3E-5281-2E749C231696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3AEB1-3976-047B-BD57-DA685C310CF6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5E64F-A028-3488-9031-0139C5F31F32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E0E1E25-3F92-7BAE-F7E7-B872D25A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D6B871-6367-EA74-7F49-BC8E3108DB3D}"/>
              </a:ext>
            </a:extLst>
          </p:cNvPr>
          <p:cNvSpPr txBox="1"/>
          <p:nvPr/>
        </p:nvSpPr>
        <p:spPr>
          <a:xfrm>
            <a:off x="797357" y="343814"/>
            <a:ext cx="367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마음을 주께 드리고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4B1EE-93C1-A446-67BE-F1ED7170C4EC}"/>
              </a:ext>
            </a:extLst>
          </p:cNvPr>
          <p:cNvSpPr txBox="1"/>
          <p:nvPr/>
        </p:nvSpPr>
        <p:spPr>
          <a:xfrm>
            <a:off x="1294789" y="1389888"/>
            <a:ext cx="107313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보혈이 나를 씻기고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십자가 사랑으로 구원 하셨네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나의 소망 나의 노래 되시는 주님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예배합니다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사랑을 찬양합니다</a:t>
            </a: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23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부활절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일곱 번째 주일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80BE135-5294-12B5-9299-2B7270BC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CEF03-5D97-53A7-4230-03A68C0DCA5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은혜로 얼굴이 환해요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성령의 충만한 모습을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서로가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느껴요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B3876-F3A2-EC95-EEF8-62DB6511F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29F6192-2F0A-8926-FA36-47AED64B8BA7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62A0368-DACE-9377-8CB2-7BFDFA7D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91499-9494-A0DB-A470-32C58F85BA4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찬양이 언제나 넘치면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58AD93-F321-6DC9-9940-A84DEC9C444B}"/>
              </a:ext>
            </a:extLst>
          </p:cNvPr>
          <p:cNvSpPr txBox="1"/>
          <p:nvPr/>
        </p:nvSpPr>
        <p:spPr>
          <a:xfrm>
            <a:off x="1342122" y="1709037"/>
            <a:ext cx="100071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손뼉 치면서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소리 외치며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할렐루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두손을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들고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주님을 찬양해요</a:t>
            </a:r>
          </a:p>
        </p:txBody>
      </p:sp>
    </p:spTree>
    <p:extLst>
      <p:ext uri="{BB962C8B-B14F-4D97-AF65-F5344CB8AC3E}">
        <p14:creationId xmlns:p14="http://schemas.microsoft.com/office/powerpoint/2010/main" val="2863960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이정원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에베소서 </a:t>
            </a:r>
            <a:r>
              <a:rPr lang="en-US" altLang="ko-KR" sz="6600" b="1" dirty="0">
                <a:solidFill>
                  <a:prstClr val="black"/>
                </a:solidFill>
                <a:latin typeface="HY중고딕"/>
                <a:ea typeface="HY중고딕"/>
              </a:rPr>
              <a:t>2</a:t>
            </a: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600" b="1" dirty="0">
                <a:solidFill>
                  <a:prstClr val="black"/>
                </a:solidFill>
                <a:latin typeface="HY중고딕"/>
                <a:ea typeface="HY중고딕"/>
              </a:rPr>
              <a:t>10</a:t>
            </a: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200" b="1" dirty="0">
                <a:solidFill>
                  <a:srgbClr val="000000"/>
                </a:solidFill>
              </a:rPr>
              <a:t>성경봉독</a:t>
            </a:r>
            <a:r>
              <a:rPr lang="en-US" altLang="ko-KR" sz="7200" b="1" dirty="0">
                <a:solidFill>
                  <a:srgbClr val="000000"/>
                </a:solidFill>
              </a:rPr>
              <a:t>-</a:t>
            </a:r>
            <a:r>
              <a:rPr lang="ko-KR" altLang="en-US" sz="7200" b="1" dirty="0">
                <a:solidFill>
                  <a:srgbClr val="000000"/>
                </a:solidFill>
              </a:rPr>
              <a:t> 에베소서 </a:t>
            </a:r>
            <a:r>
              <a:rPr lang="en-US" altLang="ko-KR" sz="7200" b="1" dirty="0">
                <a:solidFill>
                  <a:srgbClr val="000000"/>
                </a:solidFill>
              </a:rPr>
              <a:t>2</a:t>
            </a:r>
            <a:r>
              <a:rPr lang="ko-KR" altLang="en-US" sz="72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427809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800" b="1" dirty="0"/>
              <a:t>10 </a:t>
            </a:r>
            <a:r>
              <a:rPr lang="ko-KR" altLang="en-US" sz="6800" b="1" dirty="0"/>
              <a:t>우리는 그가 만드신 바라 그리스도 예수 안에서 선한 일을 위하여 지으심을 </a:t>
            </a:r>
            <a:r>
              <a:rPr lang="ko-KR" altLang="en-US" sz="6800" b="1" dirty="0" err="1"/>
              <a:t>받</a:t>
            </a:r>
            <a:endParaRPr lang="en-US" altLang="ko-KR" sz="6800" b="1" dirty="0"/>
          </a:p>
          <a:p>
            <a:pPr lvl="0">
              <a:defRPr/>
            </a:pPr>
            <a:r>
              <a:rPr lang="ko-KR" altLang="en-US" sz="6800" b="1" dirty="0"/>
              <a:t>은 자니 이 일은 하나님이</a:t>
            </a:r>
            <a:endParaRPr lang="en-US" altLang="ko-KR" sz="68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12C59DA-401C-7C6B-9DCD-B074F94F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8F2D663-E676-34F9-A0A0-6F6BB237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B997F13-4D76-C0FE-27AA-EAA9EE39F5F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8B8DA8-E6B6-2304-6EA7-07FADF9EF843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DBA24-CA51-FD1E-EB41-9563D2B01A67}"/>
              </a:ext>
            </a:extLst>
          </p:cNvPr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에베소서 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1B1AF069-2E4E-E808-8616-E283229C681C}"/>
              </a:ext>
            </a:extLst>
          </p:cNvPr>
          <p:cNvSpPr txBox="1"/>
          <p:nvPr/>
        </p:nvSpPr>
        <p:spPr>
          <a:xfrm>
            <a:off x="683079" y="1995134"/>
            <a:ext cx="11101708" cy="3231650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전에 예비하사 우리로 그 가운데서 행하게 </a:t>
            </a:r>
            <a:r>
              <a:rPr kumimoji="0" lang="ko-KR" altLang="en-US" sz="6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하려하심이니라</a:t>
            </a:r>
            <a:endParaRPr kumimoji="0" lang="en-US" altLang="ko-KR" sz="6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5" y="1317927"/>
            <a:ext cx="9060921" cy="47859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400" b="1" dirty="0">
                <a:latin typeface="HY그래픽M"/>
                <a:ea typeface="HY그래픽M"/>
              </a:rPr>
              <a:t>우리는</a:t>
            </a: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400" b="1" dirty="0">
                <a:latin typeface="HY그래픽M"/>
                <a:ea typeface="HY그래픽M"/>
              </a:rPr>
              <a:t>하나님의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>
                <a:solidFill>
                  <a:srgbClr val="FF0000"/>
                </a:solidFill>
                <a:latin typeface="HY그래픽M"/>
                <a:ea typeface="HY그래픽M"/>
              </a:rPr>
              <a:t> 걸작품</a:t>
            </a:r>
            <a:endParaRPr lang="en-US" altLang="ko-KR" sz="54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한은호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26280A9-F06F-94D2-8A58-C5D01B4C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8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80FC6-E240-65CC-3E5C-B1A952F4F59C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F6B6A-FC29-DD45-6B24-94844CDB9A74}"/>
              </a:ext>
            </a:extLst>
          </p:cNvPr>
          <p:cNvSpPr txBox="1"/>
          <p:nvPr/>
        </p:nvSpPr>
        <p:spPr>
          <a:xfrm>
            <a:off x="321869" y="1433779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/>
              <a:t>내 안에 부어 주소서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충만한 기름을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내 안에 충만케 하소서 </a:t>
            </a:r>
            <a:endParaRPr lang="en-US" altLang="ko-KR" sz="4800" b="1" dirty="0"/>
          </a:p>
          <a:p>
            <a:pPr algn="ctr"/>
            <a:r>
              <a:rPr lang="ko-KR" altLang="en-US" sz="4800" b="1" dirty="0"/>
              <a:t>성령의 기름으로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0958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7073" y="0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008831"/>
            <a:ext cx="11530233" cy="573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35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중앙연회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어린이찬양제 잘 다녀왔습니다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최우수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우수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장려상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endParaRPr lang="en-US" altLang="ko-KR" sz="2800" b="1" dirty="0" smtClean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</a:t>
            </a: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이천중앙지방 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성경골든벨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(6/15)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진행 됩니다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2800" b="1" dirty="0" smtClean="0">
                <a:solidFill>
                  <a:prstClr val="black"/>
                </a:solidFill>
              </a:rPr>
              <a:t>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범위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신명기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예레미야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/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애가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사도행전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베드로전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/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후서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4. 6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월달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토요문화기행은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일에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충주 지역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기행입니다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5. </a:t>
            </a:r>
            <a:r>
              <a:rPr lang="ko-KR" altLang="en-US" sz="3200" b="1" dirty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35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6. 6</a:t>
            </a:r>
            <a:r>
              <a:rPr lang="ko-KR" altLang="en-US" sz="3200" b="1" dirty="0">
                <a:solidFill>
                  <a:prstClr val="black"/>
                </a:solidFill>
              </a:rPr>
              <a:t>월 생일 맞은 어린이를 축하합니다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7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다음주일 어린이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noProof="0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주용숙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최윤혜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김도경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16058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9112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-4487" y="0"/>
            <a:ext cx="12192000" cy="6858000"/>
            <a:chOff x="-11213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213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1389525" y="1174590"/>
            <a:ext cx="9403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 연회 어린이 </a:t>
            </a:r>
            <a:r>
              <a:rPr lang="ko-KR" altLang="en-US" sz="36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찬양대회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215754" y="2026004"/>
            <a:ext cx="9284080" cy="1115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날짜</a:t>
            </a: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: 2025</a:t>
            </a: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년 </a:t>
            </a:r>
            <a:r>
              <a:rPr lang="en-US" altLang="ko-KR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5</a:t>
            </a: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월 </a:t>
            </a:r>
            <a:r>
              <a:rPr lang="en-US" altLang="ko-KR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31</a:t>
            </a: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일</a:t>
            </a:r>
            <a:r>
              <a:rPr lang="en-US" altLang="ko-KR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</a:t>
            </a: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토</a:t>
            </a:r>
            <a:r>
              <a:rPr lang="en-US" altLang="ko-KR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) </a:t>
            </a:r>
            <a:r>
              <a:rPr lang="en-US" altLang="ko-KR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  <a:endParaRPr lang="en-US" altLang="ko-KR" sz="24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장소 </a:t>
            </a:r>
            <a:r>
              <a:rPr lang="en-US" altLang="ko-KR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성남 </a:t>
            </a:r>
            <a:r>
              <a:rPr lang="ko-KR" altLang="en-US" sz="2400" b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혜성교회</a:t>
            </a:r>
            <a:endParaRPr lang="en-US" altLang="ko-KR" sz="2400" b="1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155066"/>
              </p:ext>
            </p:extLst>
          </p:nvPr>
        </p:nvGraphicFramePr>
        <p:xfrm>
          <a:off x="1389525" y="3346794"/>
          <a:ext cx="3246993" cy="2813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0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참가자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수상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92"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우수상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992"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김수연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(3)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장려상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768596"/>
                  </a:ext>
                </a:extLst>
              </a:tr>
              <a:tr h="758992"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20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(3)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최우수상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97992"/>
                  </a:ext>
                </a:extLst>
              </a:tr>
            </a:tbl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6" r="5521" b="8501"/>
          <a:stretch/>
        </p:blipFill>
        <p:spPr>
          <a:xfrm>
            <a:off x="5035317" y="2690648"/>
            <a:ext cx="6329283" cy="39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lang="ko-KR" altLang="en-US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-4487" y="-39756"/>
            <a:ext cx="12192000" cy="6858000"/>
            <a:chOff x="-11213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213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594110" y="1012221"/>
            <a:ext cx="6337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 연회 </a:t>
            </a:r>
            <a:endParaRPr lang="en-US" altLang="ko-KR" sz="3600" b="1" dirty="0" smtClean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어린이 찬양대회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3"/>
          <a:stretch/>
        </p:blipFill>
        <p:spPr>
          <a:xfrm>
            <a:off x="-20475" y="-861847"/>
            <a:ext cx="3383785" cy="470064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5"/>
          <a:stretch/>
        </p:blipFill>
        <p:spPr>
          <a:xfrm>
            <a:off x="80859" y="3657172"/>
            <a:ext cx="4901044" cy="332370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84" y="1954924"/>
            <a:ext cx="7816316" cy="51593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/>
          <a:stretch/>
        </p:blipFill>
        <p:spPr>
          <a:xfrm>
            <a:off x="3205655" y="-587935"/>
            <a:ext cx="3041552" cy="424510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47" y="-335786"/>
            <a:ext cx="3174123" cy="399295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99" y="-73330"/>
            <a:ext cx="2849601" cy="37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81026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123802"/>
              </p:ext>
            </p:extLst>
          </p:nvPr>
        </p:nvGraphicFramePr>
        <p:xfrm>
          <a:off x="1867659" y="2711651"/>
          <a:ext cx="8453120" cy="2774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1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35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3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32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이윤서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(2),  </a:t>
                      </a: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(5), </a:t>
                      </a:r>
                      <a:r>
                        <a:rPr kumimoji="0" lang="ko-KR" altLang="en-US" sz="32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이루하</a:t>
                      </a:r>
                      <a:r>
                        <a:rPr kumimoji="0" lang="en-US" altLang="ko-KR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(6) </a:t>
                      </a:r>
                      <a:endParaRPr kumimoji="0" lang="en-US" altLang="ko-KR" sz="20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9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087038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6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l="2692" t="12091" r="2424" b="5401"/>
          <a:stretch/>
        </p:blipFill>
        <p:spPr>
          <a:xfrm>
            <a:off x="879676" y="1724552"/>
            <a:ext cx="10567687" cy="4925339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879676" y="5303520"/>
            <a:ext cx="10475089" cy="344800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B0C5-0105-99D0-8F7E-B76BC9219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A1FB20-14B6-6A6E-C584-0A7BE5018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341BC-FE7C-BB36-40AE-E3C42C5BEA7F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D024B-9527-1473-F594-AD4820882E21}"/>
              </a:ext>
            </a:extLst>
          </p:cNvPr>
          <p:cNvSpPr txBox="1"/>
          <p:nvPr/>
        </p:nvSpPr>
        <p:spPr>
          <a:xfrm>
            <a:off x="950976" y="1433779"/>
            <a:ext cx="100584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복음 전할 수 있네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사랑 베푸네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9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9A8CC-834A-652A-793F-972F1E56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EC37230-983F-B051-B58D-961858E6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798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E833B-3547-CCE6-62D4-AE42D70F6311}"/>
              </a:ext>
            </a:extLst>
          </p:cNvPr>
          <p:cNvSpPr txBox="1"/>
          <p:nvPr/>
        </p:nvSpPr>
        <p:spPr>
          <a:xfrm>
            <a:off x="168250" y="241402"/>
            <a:ext cx="368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43BBA-13EF-76A7-4379-0FDB11AA5B9F}"/>
              </a:ext>
            </a:extLst>
          </p:cNvPr>
          <p:cNvSpPr txBox="1"/>
          <p:nvPr/>
        </p:nvSpPr>
        <p:spPr>
          <a:xfrm>
            <a:off x="651052" y="1294790"/>
            <a:ext cx="1005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48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12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961A5-4E8A-68C5-8455-82A09A141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9C9E4DEB-89CC-F4BC-E979-069A94545A31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71D22-DED3-ACCE-F392-5EB7B4A356D6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7FBA1-1F03-836C-3552-E8D0B05C8F31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DA3B96C-B087-7E28-7F4F-41F70AAB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F3B19-E59B-79BF-16E9-A4DC66E94AAC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B93DB-1810-2611-9690-100E89E3159F}"/>
              </a:ext>
            </a:extLst>
          </p:cNvPr>
          <p:cNvSpPr txBox="1"/>
          <p:nvPr/>
        </p:nvSpPr>
        <p:spPr>
          <a:xfrm>
            <a:off x="1289694" y="1333717"/>
            <a:ext cx="96126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아름다운 약속의 땅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앞에 펼쳐진 축복의 선물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믿음의 눈으로 세상을 봐요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하나님 말씀 기억하면서 </a:t>
            </a:r>
            <a:endParaRPr lang="en-US" altLang="ko-KR" sz="5400" b="1" dirty="0"/>
          </a:p>
          <a:p>
            <a:pPr algn="ctr"/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49455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8BFE2-69FD-A015-E7DD-AE800FEE5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16B422B-A4E9-AB65-B873-76DF02A50047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4A59B-FB49-64FF-E914-1C3C2EA47228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D73AD-9A48-0B37-18E2-202325082A06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1D9DA70-A514-323C-5A13-1820BD8F7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97AEE-21C3-C9C3-FF1E-E34748F0B5D9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1645B-3BB5-5A2D-462B-790A7448E912}"/>
              </a:ext>
            </a:extLst>
          </p:cNvPr>
          <p:cNvSpPr txBox="1"/>
          <p:nvPr/>
        </p:nvSpPr>
        <p:spPr>
          <a:xfrm>
            <a:off x="1499179" y="1405731"/>
            <a:ext cx="96126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 비록 어리고 연약해도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때론 두렵고 걱정이 많아도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지금도 나와 함께 하시는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놀라운 능력의 하나님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18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B9342-DB3D-EB42-692F-2D752B5A2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EDAC28D-9DE1-6E42-F870-512D3F6A5DD1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2B3BF-72F0-968E-A63C-E443129A591D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6CC18-CF80-8E0F-9A70-2E5BB218E480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5A6F2BD-D4FE-CAF2-1539-09A782C5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1C48E6-4A2C-5CC7-7486-7AA51A813CCD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08A50-1DF9-7B07-60BC-CCA1BBBBD213}"/>
              </a:ext>
            </a:extLst>
          </p:cNvPr>
          <p:cNvSpPr txBox="1"/>
          <p:nvPr/>
        </p:nvSpPr>
        <p:spPr>
          <a:xfrm>
            <a:off x="1602029" y="1389882"/>
            <a:ext cx="96126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마른 땅이 드러나고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여리고 성이 무너지네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목소리 높여 찬양해요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믿음으로 나아갑니다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02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DBE8C-9AAA-A22A-A620-42880F171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A921A2F1-F901-9D5B-1BB2-69458C96892C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2B4CB-9740-801F-D506-04F98A9765B7}"/>
              </a:ext>
            </a:extLst>
          </p:cNvPr>
          <p:cNvSpPr txBox="1"/>
          <p:nvPr/>
        </p:nvSpPr>
        <p:spPr>
          <a:xfrm>
            <a:off x="1704442" y="1543507"/>
            <a:ext cx="6115507" cy="121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81AE44-926A-67DD-4C3B-E9F5DBDD4D7A}"/>
              </a:ext>
            </a:extLst>
          </p:cNvPr>
          <p:cNvSpPr txBox="1"/>
          <p:nvPr/>
        </p:nvSpPr>
        <p:spPr>
          <a:xfrm>
            <a:off x="2472538" y="2114093"/>
            <a:ext cx="61155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51D4A4E-FDFE-9F13-3A55-2A4A88711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C0D518-6EB2-E626-7CD5-C545F842637A}"/>
              </a:ext>
            </a:extLst>
          </p:cNvPr>
          <p:cNvSpPr txBox="1"/>
          <p:nvPr/>
        </p:nvSpPr>
        <p:spPr>
          <a:xfrm>
            <a:off x="292608" y="219456"/>
            <a:ext cx="261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믿음으로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91FA6-781C-C4E3-FF48-C0647175420D}"/>
              </a:ext>
            </a:extLst>
          </p:cNvPr>
          <p:cNvSpPr txBox="1"/>
          <p:nvPr/>
        </p:nvSpPr>
        <p:spPr>
          <a:xfrm>
            <a:off x="1289694" y="1362665"/>
            <a:ext cx="96126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강하고 담해 하라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두려워하지 말아라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내가 너와 함께하리라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함께하리라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438989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23500</TotalTime>
  <Words>756</Words>
  <Application>Microsoft Office PowerPoint</Application>
  <PresentationFormat>와이드스크린</PresentationFormat>
  <Paragraphs>222</Paragraphs>
  <Slides>39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6</vt:i4>
      </vt:variant>
      <vt:variant>
        <vt:lpstr>슬라이드 제목</vt:lpstr>
      </vt:variant>
      <vt:variant>
        <vt:i4>39</vt:i4>
      </vt:variant>
    </vt:vector>
  </HeadingPairs>
  <TitlesOfParts>
    <vt:vector size="59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383</cp:revision>
  <dcterms:created xsi:type="dcterms:W3CDTF">2022-06-11T10:00:30Z</dcterms:created>
  <dcterms:modified xsi:type="dcterms:W3CDTF">2025-05-31T22:06:31Z</dcterms:modified>
  <cp:version/>
</cp:coreProperties>
</file>