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38" r:id="rId5"/>
    <p:sldMasterId id="2147485050" r:id="rId6"/>
    <p:sldMasterId id="2147485062" r:id="rId7"/>
  </p:sldMasterIdLst>
  <p:notesMasterIdLst>
    <p:notesMasterId r:id="rId60"/>
  </p:notesMasterIdLst>
  <p:sldIdLst>
    <p:sldId id="1998" r:id="rId8"/>
    <p:sldId id="305" r:id="rId9"/>
    <p:sldId id="3718" r:id="rId10"/>
    <p:sldId id="3719" r:id="rId11"/>
    <p:sldId id="3720" r:id="rId12"/>
    <p:sldId id="3721" r:id="rId13"/>
    <p:sldId id="3722" r:id="rId14"/>
    <p:sldId id="3723" r:id="rId15"/>
    <p:sldId id="3724" r:id="rId16"/>
    <p:sldId id="3725" r:id="rId17"/>
    <p:sldId id="3726" r:id="rId18"/>
    <p:sldId id="3727" r:id="rId19"/>
    <p:sldId id="3728" r:id="rId20"/>
    <p:sldId id="3729" r:id="rId21"/>
    <p:sldId id="3730" r:id="rId22"/>
    <p:sldId id="3731" r:id="rId23"/>
    <p:sldId id="3665" r:id="rId24"/>
    <p:sldId id="3666" r:id="rId25"/>
    <p:sldId id="3667" r:id="rId26"/>
    <p:sldId id="3668" r:id="rId27"/>
    <p:sldId id="3669" r:id="rId28"/>
    <p:sldId id="2614" r:id="rId29"/>
    <p:sldId id="2547" r:id="rId30"/>
    <p:sldId id="2548" r:id="rId31"/>
    <p:sldId id="2549" r:id="rId32"/>
    <p:sldId id="2550" r:id="rId33"/>
    <p:sldId id="3732" r:id="rId34"/>
    <p:sldId id="3733" r:id="rId35"/>
    <p:sldId id="3734" r:id="rId36"/>
    <p:sldId id="3735" r:id="rId37"/>
    <p:sldId id="3736" r:id="rId38"/>
    <p:sldId id="3737" r:id="rId39"/>
    <p:sldId id="2915" r:id="rId40"/>
    <p:sldId id="3067" r:id="rId41"/>
    <p:sldId id="3068" r:id="rId42"/>
    <p:sldId id="3069" r:id="rId43"/>
    <p:sldId id="474" r:id="rId44"/>
    <p:sldId id="3744" r:id="rId45"/>
    <p:sldId id="3745" r:id="rId46"/>
    <p:sldId id="276" r:id="rId47"/>
    <p:sldId id="2922" r:id="rId48"/>
    <p:sldId id="2641" r:id="rId49"/>
    <p:sldId id="3739" r:id="rId50"/>
    <p:sldId id="3740" r:id="rId51"/>
    <p:sldId id="3743" r:id="rId52"/>
    <p:sldId id="3738" r:id="rId53"/>
    <p:sldId id="3741" r:id="rId54"/>
    <p:sldId id="3742" r:id="rId55"/>
    <p:sldId id="1932" r:id="rId56"/>
    <p:sldId id="1933" r:id="rId57"/>
    <p:sldId id="1934" r:id="rId58"/>
    <p:sldId id="2363" r:id="rId59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05" autoAdjust="0"/>
    <p:restoredTop sz="86422" autoAdjust="0"/>
  </p:normalViewPr>
  <p:slideViewPr>
    <p:cSldViewPr snapToGrid="0">
      <p:cViewPr varScale="1">
        <p:scale>
          <a:sx n="63" d="100"/>
          <a:sy n="63" d="100"/>
        </p:scale>
        <p:origin x="84" y="432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2025-08-03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381b38b22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381b38b22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0890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077B7-92F0-429C-9EA0-BE70C43F16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18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389742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951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903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37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501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862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970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12687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69580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40576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27931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07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799078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4009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58912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957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886447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bin"/><Relationship Id="rId5" Type="http://schemas.openxmlformats.org/officeDocument/2006/relationships/image" Target="../media/image23.bin"/><Relationship Id="rId4" Type="http://schemas.openxmlformats.org/officeDocument/2006/relationships/image" Target="../media/image2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bin"/><Relationship Id="rId5" Type="http://schemas.openxmlformats.org/officeDocument/2006/relationships/image" Target="../media/image25.bin"/><Relationship Id="rId4" Type="http://schemas.openxmlformats.org/officeDocument/2006/relationships/image" Target="../media/image2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bin"/><Relationship Id="rId5" Type="http://schemas.openxmlformats.org/officeDocument/2006/relationships/image" Target="../media/image26.bin"/><Relationship Id="rId4" Type="http://schemas.openxmlformats.org/officeDocument/2006/relationships/image" Target="../media/image2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bin"/><Relationship Id="rId5" Type="http://schemas.openxmlformats.org/officeDocument/2006/relationships/image" Target="../media/image27.bin"/><Relationship Id="rId4" Type="http://schemas.openxmlformats.org/officeDocument/2006/relationships/image" Target="../media/image2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bin"/><Relationship Id="rId5" Type="http://schemas.openxmlformats.org/officeDocument/2006/relationships/image" Target="../media/image28.bin"/><Relationship Id="rId4" Type="http://schemas.openxmlformats.org/officeDocument/2006/relationships/image" Target="../media/image2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9.bin"/><Relationship Id="rId5" Type="http://schemas.openxmlformats.org/officeDocument/2006/relationships/image" Target="../media/image29.bin"/><Relationship Id="rId4" Type="http://schemas.openxmlformats.org/officeDocument/2006/relationships/image" Target="../media/image2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bin"/><Relationship Id="rId5" Type="http://schemas.openxmlformats.org/officeDocument/2006/relationships/image" Target="../media/image30.bin"/><Relationship Id="rId4" Type="http://schemas.openxmlformats.org/officeDocument/2006/relationships/image" Target="../media/image2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bin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5.bin"/><Relationship Id="rId5" Type="http://schemas.openxmlformats.org/officeDocument/2006/relationships/image" Target="../media/image34.bin"/><Relationship Id="rId4" Type="http://schemas.openxmlformats.org/officeDocument/2006/relationships/image" Target="../media/image3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bin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bin"/><Relationship Id="rId5" Type="http://schemas.openxmlformats.org/officeDocument/2006/relationships/image" Target="../media/image37.bin"/><Relationship Id="rId4" Type="http://schemas.openxmlformats.org/officeDocument/2006/relationships/image" Target="../media/image3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bin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4.bin"/><Relationship Id="rId5" Type="http://schemas.openxmlformats.org/officeDocument/2006/relationships/image" Target="../media/image39.bin"/><Relationship Id="rId4" Type="http://schemas.openxmlformats.org/officeDocument/2006/relationships/image" Target="../media/image3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bin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4.bin"/><Relationship Id="rId5" Type="http://schemas.openxmlformats.org/officeDocument/2006/relationships/image" Target="../media/image37.bin"/><Relationship Id="rId4" Type="http://schemas.openxmlformats.org/officeDocument/2006/relationships/image" Target="../media/image4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bin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bin"/><Relationship Id="rId5" Type="http://schemas.openxmlformats.org/officeDocument/2006/relationships/image" Target="../media/image39.bin"/><Relationship Id="rId4" Type="http://schemas.openxmlformats.org/officeDocument/2006/relationships/image" Target="../media/image4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bin"/><Relationship Id="rId5" Type="http://schemas.openxmlformats.org/officeDocument/2006/relationships/image" Target="../media/image8.bin"/><Relationship Id="rId4" Type="http://schemas.openxmlformats.org/officeDocument/2006/relationships/image" Target="../media/image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.bin"/><Relationship Id="rId5" Type="http://schemas.openxmlformats.org/officeDocument/2006/relationships/image" Target="../media/image7.bin"/><Relationship Id="rId4" Type="http://schemas.openxmlformats.org/officeDocument/2006/relationships/image" Target="../media/image1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.bin"/><Relationship Id="rId5" Type="http://schemas.openxmlformats.org/officeDocument/2006/relationships/image" Target="../media/image7.bin"/><Relationship Id="rId4" Type="http://schemas.openxmlformats.org/officeDocument/2006/relationships/image" Target="../media/image1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bin"/><Relationship Id="rId5" Type="http://schemas.openxmlformats.org/officeDocument/2006/relationships/image" Target="../media/image8.bin"/><Relationship Id="rId4" Type="http://schemas.openxmlformats.org/officeDocument/2006/relationships/image" Target="../media/image7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4.bin"/><Relationship Id="rId5" Type="http://schemas.openxmlformats.org/officeDocument/2006/relationships/image" Target="../media/image9.bin"/><Relationship Id="rId4" Type="http://schemas.openxmlformats.org/officeDocument/2006/relationships/image" Target="../media/image7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5.bin"/><Relationship Id="rId5" Type="http://schemas.openxmlformats.org/officeDocument/2006/relationships/image" Target="../media/image7.bin"/><Relationship Id="rId4" Type="http://schemas.openxmlformats.org/officeDocument/2006/relationships/image" Target="../media/image1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.bin"/><Relationship Id="rId5" Type="http://schemas.openxmlformats.org/officeDocument/2006/relationships/image" Target="../media/image7.bin"/><Relationship Id="rId4" Type="http://schemas.openxmlformats.org/officeDocument/2006/relationships/image" Target="../media/image1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7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1.bin"/><Relationship Id="rId5" Type="http://schemas.openxmlformats.org/officeDocument/2006/relationships/image" Target="../media/image7.bin"/><Relationship Id="rId4" Type="http://schemas.openxmlformats.org/officeDocument/2006/relationships/image" Target="../media/image10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.bin"/><Relationship Id="rId5" Type="http://schemas.openxmlformats.org/officeDocument/2006/relationships/image" Target="../media/image7.bin"/><Relationship Id="rId4" Type="http://schemas.openxmlformats.org/officeDocument/2006/relationships/image" Target="../media/image1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4.bin"/><Relationship Id="rId5" Type="http://schemas.openxmlformats.org/officeDocument/2006/relationships/image" Target="../media/image9.bin"/><Relationship Id="rId4" Type="http://schemas.openxmlformats.org/officeDocument/2006/relationships/image" Target="../media/image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5.bin"/><Relationship Id="rId5" Type="http://schemas.openxmlformats.org/officeDocument/2006/relationships/image" Target="../media/image7.bin"/><Relationship Id="rId4" Type="http://schemas.openxmlformats.org/officeDocument/2006/relationships/image" Target="../media/image1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.bin"/><Relationship Id="rId5" Type="http://schemas.openxmlformats.org/officeDocument/2006/relationships/image" Target="../media/image7.bin"/><Relationship Id="rId4" Type="http://schemas.openxmlformats.org/officeDocument/2006/relationships/image" Target="../media/image1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bin"/><Relationship Id="rId5" Type="http://schemas.openxmlformats.org/officeDocument/2006/relationships/image" Target="../media/image20.bin"/><Relationship Id="rId4" Type="http://schemas.openxmlformats.org/officeDocument/2006/relationships/image" Target="../media/image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74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14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24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01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9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3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26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24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0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AD9D0-7587-1722-71F5-6F5348F23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3A3F975-0E64-F7B1-5F39-08DF017F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321344-201A-B010-995B-97B4EAB9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" y="0"/>
            <a:ext cx="12185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58D1D-E519-ACEC-2E0A-ACAF916C15C3}"/>
              </a:ext>
            </a:extLst>
          </p:cNvPr>
          <p:cNvSpPr txBox="1"/>
          <p:nvPr/>
        </p:nvSpPr>
        <p:spPr>
          <a:xfrm>
            <a:off x="1817207" y="3041531"/>
            <a:ext cx="9409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ko-KR" altLang="en-US" sz="14000" b="1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찬양해요</a:t>
            </a:r>
            <a:r>
              <a:rPr lang="en-US" altLang="ko-KR" sz="14000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14000" dirty="0">
              <a:solidFill>
                <a:prstClr val="white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75751-DE38-AFF3-0359-1AB3F98C75FB}"/>
              </a:ext>
            </a:extLst>
          </p:cNvPr>
          <p:cNvSpPr txBox="1"/>
          <p:nvPr/>
        </p:nvSpPr>
        <p:spPr>
          <a:xfrm>
            <a:off x="4064000" y="1702893"/>
            <a:ext cx="561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믿음으로</a:t>
            </a:r>
            <a:r>
              <a:rPr lang="en-US" altLang="ko-KR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8800" b="1" dirty="0">
              <a:solidFill>
                <a:schemeClr val="bg1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914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36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35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8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lang="en-US" altLang="ko-KR" sz="4000" dirty="0">
                <a:latin typeface="HY헤드라인M"/>
                <a:ea typeface="HY헤드라인M"/>
              </a:rPr>
              <a:t>3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여</a:t>
            </a: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덟번째주일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5357E8-D5E6-C586-8AB2-F1F03E208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27D4C85-E3A3-6A63-914F-B95AFAF3A49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42900B1-768A-D7FA-E3A2-048B27C86A6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52FA047-F80B-70F0-5E3B-3EC04DB2A70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5A2641E-DF6A-CF9A-4EC7-8B1AE210C84B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49D64E-439E-07FE-18A0-C30305420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C15644-E3DC-C0CD-3429-1950502BA76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69A2D37-A8CA-5107-6CD3-0340963A4C1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23856CC-A0A3-2253-E8D1-8A3232FC791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7EBDF14-35F8-846F-9B24-D3DFD536D29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8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E954A9-FC79-22CC-B237-E91D3F397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1DA7CC6-D8E3-D592-03BE-4F2997D69BC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5B9F59-CBFD-DB0B-0A40-3B91B1AF01C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66393FA-322F-4B6B-98A2-8B6E2E9F0D4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AD18C93-C3B6-D1B8-E0DC-8727F825F1A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3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28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4ECA30-64A9-D0FB-DE50-A2D5322B5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D1C5DA5-F1A3-248D-4A6F-00FCB9B343A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4CEDDB8-4BFB-96F3-676C-E91D297D7DB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B031CED-D90B-F4D2-12F0-BA38B21BF42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E0BC94E-7E4F-E0C1-C836-EDB2A5C06D11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74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E4F12-D874-1D3C-C3F4-35C0E73D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DEC8FBC-B3F4-CBE7-9D4D-D8631FE1BC5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FABDC1D-D5EC-9590-B33B-7C0B3DCAEA1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5432355-F2CA-2D92-77B7-F085534E3F8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53367CF-90A2-F418-8499-D53437DADAC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9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A4008C-A751-8905-FCEE-01056050D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058005B-5DED-694C-9C2F-1D36D858D4D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20176A1-0E01-56FE-2FF7-7F02384FB5E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4E961A5-30B3-4FB3-7C8E-070BC770EA9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03CA6DB-BBAC-D9E6-2D71-FFF23BAFFFC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20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임서현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2708414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44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800" b="1" dirty="0" err="1">
                <a:solidFill>
                  <a:prstClr val="black"/>
                </a:solidFill>
                <a:latin typeface="HY중고딕"/>
                <a:ea typeface="HY중고딕"/>
              </a:rPr>
              <a:t>열왕기하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6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17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938698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5400" b="1" dirty="0">
                <a:solidFill>
                  <a:srgbClr val="000000"/>
                </a:solidFill>
              </a:rPr>
              <a:t>성경봉독</a:t>
            </a:r>
            <a:r>
              <a:rPr lang="en-US" altLang="ko-KR" sz="5400" b="1" dirty="0">
                <a:solidFill>
                  <a:srgbClr val="000000"/>
                </a:solidFill>
              </a:rPr>
              <a:t>-</a:t>
            </a:r>
            <a:r>
              <a:rPr lang="ko-KR" altLang="en-US" sz="5400" b="1" dirty="0">
                <a:solidFill>
                  <a:srgbClr val="000000"/>
                </a:solidFill>
              </a:rPr>
              <a:t> </a:t>
            </a:r>
            <a:r>
              <a:rPr lang="ko-KR" altLang="en-US" sz="5400" b="1" dirty="0" err="1">
                <a:solidFill>
                  <a:srgbClr val="000000"/>
                </a:solidFill>
              </a:rPr>
              <a:t>열왕기하</a:t>
            </a:r>
            <a:r>
              <a:rPr lang="ko-KR" altLang="en-US" sz="5400" b="1" dirty="0">
                <a:solidFill>
                  <a:srgbClr val="000000"/>
                </a:solidFill>
              </a:rPr>
              <a:t>  </a:t>
            </a:r>
            <a:r>
              <a:rPr lang="en-US" altLang="ko-KR" sz="5400" b="1" dirty="0">
                <a:solidFill>
                  <a:srgbClr val="000000"/>
                </a:solidFill>
              </a:rPr>
              <a:t>6</a:t>
            </a:r>
            <a:r>
              <a:rPr lang="ko-KR" altLang="en-US" sz="54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80" y="1546502"/>
            <a:ext cx="11346792" cy="4093424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5200" b="1" dirty="0"/>
              <a:t>17</a:t>
            </a:r>
            <a:r>
              <a:rPr lang="ko-KR" altLang="en-US" sz="5200" b="1" dirty="0"/>
              <a:t>기도하여 이르되 여호와여 원하건</a:t>
            </a:r>
            <a:endParaRPr lang="en-US" altLang="ko-KR" sz="5200" b="1" dirty="0"/>
          </a:p>
          <a:p>
            <a:pPr lvl="0">
              <a:defRPr/>
            </a:pPr>
            <a:r>
              <a:rPr lang="ko-KR" altLang="en-US" sz="5200" b="1" dirty="0"/>
              <a:t>대 그의 눈을 열어서 보게 </a:t>
            </a:r>
            <a:r>
              <a:rPr lang="ko-KR" altLang="en-US" sz="5200" b="1" dirty="0" err="1"/>
              <a:t>하옵소서</a:t>
            </a:r>
            <a:r>
              <a:rPr lang="ko-KR" altLang="en-US" sz="5200" b="1" dirty="0"/>
              <a:t> </a:t>
            </a:r>
            <a:endParaRPr lang="en-US" altLang="ko-KR" sz="5200" b="1" dirty="0"/>
          </a:p>
          <a:p>
            <a:pPr lvl="0">
              <a:defRPr/>
            </a:pPr>
            <a:r>
              <a:rPr lang="ko-KR" altLang="en-US" sz="5200" b="1" dirty="0"/>
              <a:t>하니 여호와께서 그 청년의 눈을 여</a:t>
            </a:r>
            <a:endParaRPr lang="en-US" altLang="ko-KR" sz="5200" b="1" dirty="0"/>
          </a:p>
          <a:p>
            <a:pPr lvl="0">
              <a:defRPr/>
            </a:pPr>
            <a:r>
              <a:rPr lang="ko-KR" altLang="en-US" sz="5200" b="1" dirty="0" err="1"/>
              <a:t>시매</a:t>
            </a:r>
            <a:r>
              <a:rPr lang="ko-KR" altLang="en-US" sz="5200" b="1" dirty="0"/>
              <a:t> 그가 보니 </a:t>
            </a:r>
            <a:r>
              <a:rPr lang="ko-KR" altLang="en-US" sz="5200" b="1" dirty="0" err="1"/>
              <a:t>불말과</a:t>
            </a:r>
            <a:r>
              <a:rPr lang="ko-KR" altLang="en-US" sz="5200" b="1" dirty="0"/>
              <a:t> </a:t>
            </a:r>
            <a:r>
              <a:rPr lang="ko-KR" altLang="en-US" sz="5200" b="1" dirty="0" err="1"/>
              <a:t>불병거가</a:t>
            </a:r>
            <a:endParaRPr lang="en-US" altLang="ko-KR" sz="5200" b="1" dirty="0"/>
          </a:p>
          <a:p>
            <a:pPr lvl="0">
              <a:defRPr/>
            </a:pPr>
            <a:r>
              <a:rPr lang="ko-KR" altLang="en-US" sz="5200" b="1" dirty="0"/>
              <a:t>산에 가득하여 </a:t>
            </a:r>
            <a:r>
              <a:rPr lang="ko-KR" altLang="en-US" sz="5200" b="1" dirty="0" err="1"/>
              <a:t>엘리사를</a:t>
            </a:r>
            <a:r>
              <a:rPr lang="ko-KR" altLang="en-US" sz="5200" b="1" dirty="0"/>
              <a:t> 둘렀더라</a:t>
            </a:r>
            <a:r>
              <a:rPr lang="ko-KR" altLang="en-US" sz="5100" b="1" dirty="0"/>
              <a:t> </a:t>
            </a:r>
            <a:endParaRPr lang="en-US" altLang="ko-KR" sz="51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5539" y="1720562"/>
            <a:ext cx="9060921" cy="440118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>
                <a:solidFill>
                  <a:srgbClr val="FF0000"/>
                </a:solidFill>
                <a:latin typeface="HY그래픽M"/>
                <a:ea typeface="HY그래픽M"/>
              </a:rPr>
              <a:t>눈</a:t>
            </a:r>
            <a:r>
              <a:rPr lang="ko-KR" altLang="en-US" sz="5200" b="1" dirty="0">
                <a:latin typeface="HY그래픽M"/>
                <a:ea typeface="HY그래픽M"/>
              </a:rPr>
              <a:t>을 열어서 보게 하소서</a:t>
            </a:r>
            <a:endParaRPr lang="en-US" altLang="ko-KR" sz="52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66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54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/>
          <p:nvPr/>
        </p:nvSpPr>
        <p:spPr>
          <a:xfrm>
            <a:off x="586200" y="506084"/>
            <a:ext cx="11019600" cy="584295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lang="en-US" altLang="ko-KR" sz="3200" kern="0" dirty="0">
              <a:solidFill>
                <a:srgbClr val="000000"/>
              </a:solidFill>
              <a:latin typeface="나눔고딕" panose="020D0604000000000000" pitchFamily="50" charset="-127"/>
              <a:ea typeface="나눔고딕" panose="020D0604000000000000" pitchFamily="50" charset="-127"/>
              <a:cs typeface="Arial"/>
              <a:sym typeface="Bookman Old Style"/>
            </a:endParaRPr>
          </a:p>
        </p:txBody>
      </p:sp>
      <p:sp>
        <p:nvSpPr>
          <p:cNvPr id="2" name="Google Shape;90;p18">
            <a:extLst>
              <a:ext uri="{FF2B5EF4-FFF2-40B4-BE49-F238E27FC236}">
                <a16:creationId xmlns:a16="http://schemas.microsoft.com/office/drawing/2014/main" id="{5EE781D4-C030-421E-10BB-76A25F4F60D6}"/>
              </a:ext>
            </a:extLst>
          </p:cNvPr>
          <p:cNvSpPr/>
          <p:nvPr/>
        </p:nvSpPr>
        <p:spPr>
          <a:xfrm>
            <a:off x="283028" y="5878285"/>
            <a:ext cx="11776451" cy="97971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 latinLnBrk="0">
              <a:buClr>
                <a:srgbClr val="000000"/>
              </a:buClr>
            </a:pPr>
            <a:r>
              <a:rPr lang="ko-KR" altLang="en-US" sz="2667" kern="0" dirty="0">
                <a:solidFill>
                  <a:srgbClr val="20202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아폴로</a:t>
            </a:r>
            <a:r>
              <a:rPr lang="en-US" altLang="ko-KR" sz="2667" kern="0" dirty="0">
                <a:solidFill>
                  <a:srgbClr val="20202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(Apollo)</a:t>
            </a:r>
            <a:r>
              <a:rPr lang="ko-KR" altLang="en-US" sz="2667" kern="0" dirty="0">
                <a:solidFill>
                  <a:srgbClr val="20202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 </a:t>
            </a:r>
            <a:r>
              <a:rPr lang="en-US" altLang="ko-KR" sz="2667" kern="0" dirty="0">
                <a:solidFill>
                  <a:srgbClr val="20202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8</a:t>
            </a:r>
            <a:r>
              <a:rPr lang="ko-KR" altLang="en-US" sz="2667" kern="0" dirty="0">
                <a:solidFill>
                  <a:srgbClr val="20202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호 프랑크 </a:t>
            </a:r>
            <a:r>
              <a:rPr lang="ko-KR" altLang="en-US" sz="2667" kern="0" dirty="0" err="1">
                <a:solidFill>
                  <a:srgbClr val="20202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보먼</a:t>
            </a:r>
            <a:r>
              <a:rPr lang="ko-KR" altLang="en-US" sz="2667" kern="0" dirty="0">
                <a:solidFill>
                  <a:srgbClr val="20202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 </a:t>
            </a:r>
            <a:r>
              <a:rPr lang="en-US" altLang="ko-KR" sz="2667" kern="0" dirty="0">
                <a:solidFill>
                  <a:srgbClr val="20202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Frank Borman (</a:t>
            </a:r>
            <a:r>
              <a:rPr lang="ko-KR" altLang="en-US" sz="2667" kern="0" dirty="0">
                <a:solidFill>
                  <a:srgbClr val="20202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맨 오른쪽</a:t>
            </a:r>
            <a:r>
              <a:rPr lang="en-US" altLang="ko-KR" sz="2667" kern="0" dirty="0">
                <a:solidFill>
                  <a:srgbClr val="20202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)</a:t>
            </a:r>
            <a:r>
              <a:rPr lang="ko-KR" altLang="en-US" sz="2667" kern="0" dirty="0">
                <a:solidFill>
                  <a:srgbClr val="20202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 </a:t>
            </a:r>
            <a:endParaRPr lang="en-US" altLang="ko-KR" sz="2667" kern="0" dirty="0">
              <a:solidFill>
                <a:srgbClr val="202020"/>
              </a:solidFill>
              <a:latin typeface="Franklin Gothic Medium" panose="020B0603020102020204" pitchFamily="34" charset="0"/>
              <a:cs typeface="Arial"/>
              <a:sym typeface="Arial"/>
            </a:endParaRPr>
          </a:p>
          <a:p>
            <a:pPr algn="ctr" defTabSz="1219170" latinLnBrk="0">
              <a:buClr>
                <a:srgbClr val="000000"/>
              </a:buClr>
            </a:pPr>
            <a:r>
              <a:rPr lang="ko-KR" altLang="en-US" sz="2667" kern="0" dirty="0">
                <a:solidFill>
                  <a:srgbClr val="20202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아폴로 </a:t>
            </a:r>
            <a:r>
              <a:rPr lang="en-US" altLang="ko-KR" sz="2667" kern="0" dirty="0">
                <a:solidFill>
                  <a:srgbClr val="20202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8</a:t>
            </a:r>
            <a:r>
              <a:rPr lang="ko-KR" altLang="en-US" sz="2667" kern="0" dirty="0">
                <a:solidFill>
                  <a:srgbClr val="202020"/>
                </a:solidFill>
                <a:latin typeface="Franklin Gothic Medium" panose="020B0603020102020204" pitchFamily="34" charset="0"/>
                <a:cs typeface="Arial"/>
                <a:sym typeface="Arial"/>
              </a:rPr>
              <a:t>호에서 찍은 지구</a:t>
            </a:r>
            <a:endParaRPr lang="en-US" altLang="ko-KR" sz="2667" kern="0" dirty="0">
              <a:solidFill>
                <a:srgbClr val="202020"/>
              </a:solidFill>
              <a:latin typeface="Franklin Gothic Medium" panose="020B0603020102020204" pitchFamily="34" charset="0"/>
              <a:cs typeface="Arial"/>
              <a:sym typeface="Arial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29182C1-1DAD-1816-A929-57BBA7885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0"/>
            <a:ext cx="7112000" cy="55626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679ADA7-447C-0753-1F22-05D95D7A6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690154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38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페인팅, 스케치, 예술, 경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DD9DB0-9CB3-F5F1-1412-F964E455F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9180"/>
            <a:ext cx="12213771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07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9DF75-32D9-F3F2-D315-B7AE92406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야외, 하늘, 눈, 비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B39801-B375-BD6F-5299-F4B835393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3840" y="857250"/>
            <a:ext cx="6858000" cy="5143500"/>
          </a:xfrm>
          <a:prstGeom prst="rect">
            <a:avLst/>
          </a:prstGeom>
        </p:spPr>
      </p:pic>
      <p:pic>
        <p:nvPicPr>
          <p:cNvPr id="6" name="그림 5" descr="창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05C560-0D6D-0709-E633-8EFA58D2A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784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07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72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67C63-3501-8674-D810-99D9123EB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37F752C-818A-71DB-FAAA-1468F9BF4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43B850E-EC10-AFEC-ECD6-0C071A1F3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2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850DF-EF4E-6AA4-8E92-1154894828E5}"/>
              </a:ext>
            </a:extLst>
          </p:cNvPr>
          <p:cNvSpPr txBox="1"/>
          <p:nvPr/>
        </p:nvSpPr>
        <p:spPr>
          <a:xfrm>
            <a:off x="1612899" y="2028616"/>
            <a:ext cx="87348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헌금 찬양</a:t>
            </a:r>
            <a:b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</a:b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하이어 성가대 </a:t>
            </a:r>
          </a:p>
        </p:txBody>
      </p:sp>
    </p:spTree>
    <p:extLst>
      <p:ext uri="{BB962C8B-B14F-4D97-AF65-F5344CB8AC3E}">
        <p14:creationId xmlns:p14="http://schemas.microsoft.com/office/powerpoint/2010/main" val="1946739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김수연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46644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883" y="1566822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>
              <a:lnSpc>
                <a:spcPct val="130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lang="ko-KR" altLang="en-US" sz="3200" b="1" dirty="0">
                <a:solidFill>
                  <a:prstClr val="black"/>
                </a:solidFill>
              </a:rPr>
              <a:t>예수 그리스도 향기 가득한 하나님의 </a:t>
            </a:r>
            <a:r>
              <a:rPr lang="ko-KR" altLang="en-US" sz="3200" b="1" dirty="0" err="1">
                <a:solidFill>
                  <a:prstClr val="black"/>
                </a:solidFill>
              </a:rPr>
              <a:t>자녀되기를</a:t>
            </a:r>
            <a:r>
              <a:rPr lang="ko-KR" altLang="en-US" sz="3200" b="1" dirty="0">
                <a:solidFill>
                  <a:prstClr val="black"/>
                </a:solidFill>
              </a:rPr>
              <a:t> 소망합니다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</a:rPr>
              <a:t>2. 8</a:t>
            </a:r>
            <a:r>
              <a:rPr lang="ko-KR" altLang="en-US" sz="3200" b="1" dirty="0">
                <a:solidFill>
                  <a:prstClr val="black"/>
                </a:solidFill>
              </a:rPr>
              <a:t>월 생일을 맞은 어린이들을 축복합니다</a:t>
            </a:r>
            <a:endParaRPr lang="en-US" altLang="ko-KR" sz="2400" b="1" dirty="0">
              <a:solidFill>
                <a:prstClr val="black"/>
              </a:solidFill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2400" b="1" dirty="0">
                <a:solidFill>
                  <a:prstClr val="black"/>
                </a:solidFill>
              </a:rPr>
              <a:t>     (</a:t>
            </a:r>
            <a:r>
              <a:rPr lang="ko-KR" altLang="en-US" sz="2400" b="1" dirty="0">
                <a:solidFill>
                  <a:prstClr val="black"/>
                </a:solidFill>
              </a:rPr>
              <a:t>예배 후 생일 파티 진행합니다</a:t>
            </a:r>
            <a:r>
              <a:rPr lang="en-US" altLang="ko-KR" sz="2400" b="1" dirty="0">
                <a:solidFill>
                  <a:prstClr val="black"/>
                </a:solidFill>
              </a:rPr>
              <a:t>)</a:t>
            </a:r>
          </a:p>
          <a:p>
            <a:pPr marL="442913" lvl="0" indent="-442913">
              <a:lnSpc>
                <a:spcPct val="13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</a:rPr>
              <a:t>3. </a:t>
            </a:r>
            <a:r>
              <a:rPr lang="ko-KR" altLang="en-US" sz="3200" b="1" dirty="0" err="1">
                <a:solidFill>
                  <a:prstClr val="black"/>
                </a:solidFill>
              </a:rPr>
              <a:t>중앙연회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err="1">
                <a:solidFill>
                  <a:prstClr val="black"/>
                </a:solidFill>
              </a:rPr>
              <a:t>성경골든벨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>
                <a:solidFill>
                  <a:prstClr val="black"/>
                </a:solidFill>
              </a:rPr>
              <a:t>8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30</a:t>
            </a:r>
            <a:r>
              <a:rPr lang="ko-KR" altLang="en-US" sz="3200" b="1" dirty="0">
                <a:solidFill>
                  <a:prstClr val="black"/>
                </a:solidFill>
              </a:rPr>
              <a:t>일 성남제일교회에서 진행합니다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lvl="0" indent="-442913">
              <a:lnSpc>
                <a:spcPct val="13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</a:rPr>
              <a:t>4. </a:t>
            </a:r>
            <a:r>
              <a:rPr lang="ko-KR" altLang="en-US" sz="3200" b="1" dirty="0">
                <a:solidFill>
                  <a:prstClr val="black"/>
                </a:solidFill>
              </a:rPr>
              <a:t>유럽 역사 기행 어린이들 잘 다녀왔고</a:t>
            </a:r>
            <a:r>
              <a:rPr lang="en-US" altLang="ko-KR" sz="3200" b="1" dirty="0">
                <a:solidFill>
                  <a:prstClr val="black"/>
                </a:solidFill>
              </a:rPr>
              <a:t>, </a:t>
            </a:r>
            <a:r>
              <a:rPr lang="ko-KR" altLang="en-US" sz="3200" b="1" dirty="0">
                <a:solidFill>
                  <a:prstClr val="black"/>
                </a:solidFill>
              </a:rPr>
              <a:t>해외 선교 여행 중인 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lvl="0" indent="-442913">
              <a:lnSpc>
                <a:spcPct val="130000"/>
              </a:lnSpc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</a:rPr>
              <a:t>    </a:t>
            </a:r>
            <a:r>
              <a:rPr lang="ko-KR" altLang="en-US" sz="3200" b="1" dirty="0">
                <a:solidFill>
                  <a:prstClr val="black"/>
                </a:solidFill>
              </a:rPr>
              <a:t>어린이들을 위해 계속 기도 부탁드립니다 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30000"/>
              </a:lnSpc>
              <a:tabLst>
                <a:tab pos="10048875" algn="l"/>
              </a:tabLst>
            </a:pPr>
            <a:r>
              <a:rPr lang="en-US" altLang="ko-KR" sz="3200" b="1" noProof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5.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 주일</a:t>
            </a:r>
            <a:r>
              <a:rPr kumimoji="0" lang="ko-KR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예배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임사자는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사회 한수영 선생님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</a:t>
            </a:r>
          </a:p>
          <a:p>
            <a:pPr marL="442913" indent="-442913">
              <a:lnSpc>
                <a:spcPct val="13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대표기도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박시우 어린이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헌금기도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박로빈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어린이 입니다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4339367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자들에게나 하나님 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고린도후서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4167903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PFE element 20">
            <a:extLst>
              <a:ext uri="{FF2B5EF4-FFF2-40B4-BE49-F238E27FC236}">
                <a16:creationId xmlns:a16="http://schemas.microsoft.com/office/drawing/2014/main" id="{B04F563F-E0BE-05FE-FF15-70F0C9067F8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0" y="2214127"/>
            <a:ext cx="10325859" cy="38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75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81026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생일을 축하합니다</a:t>
            </a:r>
            <a:r>
              <a:rPr kumimoji="0"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664207"/>
              </p:ext>
            </p:extLst>
          </p:nvPr>
        </p:nvGraphicFramePr>
        <p:xfrm>
          <a:off x="1867659" y="2711651"/>
          <a:ext cx="8453120" cy="2774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1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33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13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어린이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32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이라임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(3), </a:t>
                      </a:r>
                      <a:r>
                        <a:rPr kumimoji="0" lang="ko-KR" altLang="en-US" sz="3200" b="1" kern="12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윤시원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(5),</a:t>
                      </a:r>
                      <a:r>
                        <a:rPr kumimoji="0" lang="en-US" altLang="ko-KR" sz="2000" b="1" kern="12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3200" b="1" kern="12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허지유</a:t>
                      </a:r>
                      <a:r>
                        <a:rPr kumimoji="0" lang="en-US" altLang="ko-KR" sz="20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(6)</a:t>
                      </a:r>
                      <a:r>
                        <a:rPr kumimoji="0" lang="en-US" altLang="ko-KR" sz="2000" b="1" kern="12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endParaRPr kumimoji="0" lang="en-US" altLang="ko-KR" sz="20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55056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05"/>
          <a:stretch/>
        </p:blipFill>
        <p:spPr>
          <a:xfrm>
            <a:off x="176004" y="167833"/>
            <a:ext cx="5823694" cy="652233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51692" r="56261" b="41741"/>
          <a:stretch/>
        </p:blipFill>
        <p:spPr>
          <a:xfrm>
            <a:off x="5988123" y="167833"/>
            <a:ext cx="5847719" cy="213324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6" t="52113" r="6277" b="18599"/>
          <a:stretch/>
        </p:blipFill>
        <p:spPr>
          <a:xfrm>
            <a:off x="5999698" y="2301079"/>
            <a:ext cx="5836145" cy="43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035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l="1857" r="2084" b="3878"/>
          <a:stretch/>
        </p:blipFill>
        <p:spPr>
          <a:xfrm>
            <a:off x="325120" y="256917"/>
            <a:ext cx="11531600" cy="6490703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493467" y="3559432"/>
            <a:ext cx="11227443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0544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0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5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08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31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37" y="412273"/>
            <a:ext cx="4246033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75" y="811277"/>
            <a:ext cx="982133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1179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23991</TotalTime>
  <Words>428</Words>
  <Application>Microsoft Office PowerPoint</Application>
  <PresentationFormat>와이드스크린</PresentationFormat>
  <Paragraphs>133</Paragraphs>
  <Slides>52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52</vt:i4>
      </vt:variant>
    </vt:vector>
  </HeadingPairs>
  <TitlesOfParts>
    <vt:vector size="75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나눔고딕</vt:lpstr>
      <vt:lpstr>맑은 고딕</vt:lpstr>
      <vt:lpstr>타이포_소곤소곤 M</vt:lpstr>
      <vt:lpstr>Arial</vt:lpstr>
      <vt:lpstr>Calibri</vt:lpstr>
      <vt:lpstr>Candara</vt:lpstr>
      <vt:lpstr>Franklin Gothic Medium</vt:lpstr>
      <vt:lpstr>Symbol</vt:lpstr>
      <vt:lpstr>Office 테마</vt:lpstr>
      <vt:lpstr>7_Office 테마</vt:lpstr>
      <vt:lpstr>8_Office 테마</vt:lpstr>
      <vt:lpstr>2_파형</vt:lpstr>
      <vt:lpstr>1_Office 테마</vt:lpstr>
      <vt:lpstr>2_Office 테마</vt:lpstr>
      <vt:lpstr>Simple Light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송영표</cp:lastModifiedBy>
  <cp:revision>406</cp:revision>
  <dcterms:created xsi:type="dcterms:W3CDTF">2022-06-11T10:00:30Z</dcterms:created>
  <dcterms:modified xsi:type="dcterms:W3CDTF">2025-08-02T22:59:34Z</dcterms:modified>
  <cp:version/>
</cp:coreProperties>
</file>