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59" r:id="rId5"/>
    <p:sldMasterId id="2147484519" r:id="rId6"/>
    <p:sldMasterId id="2147484531" r:id="rId7"/>
    <p:sldMasterId id="2147484543" r:id="rId8"/>
  </p:sldMasterIdLst>
  <p:notesMasterIdLst>
    <p:notesMasterId r:id="rId67"/>
  </p:notesMasterIdLst>
  <p:sldIdLst>
    <p:sldId id="1998" r:id="rId9"/>
    <p:sldId id="3080" r:id="rId10"/>
    <p:sldId id="3206" r:id="rId11"/>
    <p:sldId id="3207" r:id="rId12"/>
    <p:sldId id="3208" r:id="rId13"/>
    <p:sldId id="3209" r:id="rId14"/>
    <p:sldId id="3210" r:id="rId15"/>
    <p:sldId id="3211" r:id="rId16"/>
    <p:sldId id="3212" r:id="rId17"/>
    <p:sldId id="3213" r:id="rId18"/>
    <p:sldId id="3214" r:id="rId19"/>
    <p:sldId id="3215" r:id="rId20"/>
    <p:sldId id="3262" r:id="rId21"/>
    <p:sldId id="3263" r:id="rId22"/>
    <p:sldId id="3264" r:id="rId23"/>
    <p:sldId id="3265" r:id="rId24"/>
    <p:sldId id="3266" r:id="rId25"/>
    <p:sldId id="3267" r:id="rId26"/>
    <p:sldId id="3268" r:id="rId27"/>
    <p:sldId id="3269" r:id="rId28"/>
    <p:sldId id="3270" r:id="rId29"/>
    <p:sldId id="3271" r:id="rId30"/>
    <p:sldId id="3272" r:id="rId31"/>
    <p:sldId id="3273" r:id="rId32"/>
    <p:sldId id="3274" r:id="rId33"/>
    <p:sldId id="3252" r:id="rId34"/>
    <p:sldId id="3253" r:id="rId35"/>
    <p:sldId id="3254" r:id="rId36"/>
    <p:sldId id="3255" r:id="rId37"/>
    <p:sldId id="3256" r:id="rId38"/>
    <p:sldId id="3257" r:id="rId39"/>
    <p:sldId id="3258" r:id="rId40"/>
    <p:sldId id="3259" r:id="rId41"/>
    <p:sldId id="3260" r:id="rId42"/>
    <p:sldId id="3261" r:id="rId43"/>
    <p:sldId id="2614" r:id="rId44"/>
    <p:sldId id="2547" r:id="rId45"/>
    <p:sldId id="2548" r:id="rId46"/>
    <p:sldId id="2549" r:id="rId47"/>
    <p:sldId id="2550" r:id="rId48"/>
    <p:sldId id="3275" r:id="rId49"/>
    <p:sldId id="3276" r:id="rId50"/>
    <p:sldId id="3277" r:id="rId51"/>
    <p:sldId id="3278" r:id="rId52"/>
    <p:sldId id="2915" r:id="rId53"/>
    <p:sldId id="3067" r:id="rId54"/>
    <p:sldId id="3068" r:id="rId55"/>
    <p:sldId id="3069" r:id="rId56"/>
    <p:sldId id="2919" r:id="rId57"/>
    <p:sldId id="2922" r:id="rId58"/>
    <p:sldId id="2641" r:id="rId59"/>
    <p:sldId id="3279" r:id="rId60"/>
    <p:sldId id="3281" r:id="rId61"/>
    <p:sldId id="3282" r:id="rId62"/>
    <p:sldId id="1932" r:id="rId63"/>
    <p:sldId id="1933" r:id="rId64"/>
    <p:sldId id="1934" r:id="rId65"/>
    <p:sldId id="2363" r:id="rId66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77" d="100"/>
          <a:sy n="77" d="100"/>
        </p:scale>
        <p:origin x="-418" y="-7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0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62" y="420389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9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9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9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62" y="33899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2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69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69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4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8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5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3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9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4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01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1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7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8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6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0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6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3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5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9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4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5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50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59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6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7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80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0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1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6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2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73" y="6250662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2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13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0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1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4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0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6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1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7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8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" y="2237115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열두번째주일입니다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3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0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7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="" xmlns:a16="http://schemas.microsoft.com/office/drawing/2014/main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="" xmlns:a16="http://schemas.microsoft.com/office/drawing/2014/main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6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이재호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42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84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84865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58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장</a:t>
            </a:r>
            <a:endParaRPr lang="ko-KR" altLang="en-US" sz="5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29343" y="1859495"/>
            <a:ext cx="11113784" cy="4739755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 smtClean="0"/>
              <a:t>3 </a:t>
            </a:r>
            <a:r>
              <a:rPr lang="ko-KR" altLang="en-US" sz="5000" b="1" dirty="0" smtClean="0"/>
              <a:t>네 하나님 여호와의 명령을 지켜 그 길로 행하여 그 법률과 계명과 </a:t>
            </a:r>
            <a:r>
              <a:rPr lang="ko-KR" altLang="en-US" sz="5000" b="1" dirty="0" err="1" smtClean="0"/>
              <a:t>율례와</a:t>
            </a:r>
            <a:r>
              <a:rPr lang="ko-KR" altLang="en-US" sz="5000" b="1" dirty="0" smtClean="0"/>
              <a:t> 증거를 모세의 율법에 기록된 대로 지키라 그리하면 네가 무엇을 하든지 </a:t>
            </a:r>
            <a:endParaRPr lang="en-US" altLang="ko-KR" sz="5000" b="1" dirty="0" smtClean="0"/>
          </a:p>
          <a:p>
            <a:pPr lvl="0">
              <a:defRPr/>
            </a:pPr>
            <a:r>
              <a:rPr lang="ko-KR" altLang="en-US" sz="5000" b="1" dirty="0" smtClean="0"/>
              <a:t>어디로 가든지 형통할지라</a:t>
            </a:r>
            <a:endParaRPr lang="en-US" altLang="ko-KR" sz="5000" b="1" dirty="0" smtClean="0"/>
          </a:p>
          <a:p>
            <a:pPr lvl="0">
              <a:defRPr/>
            </a:pP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11" y="1685931"/>
            <a:ext cx="7848873" cy="41857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다윗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왕의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당부</a:t>
            </a: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98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8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전도하는 현대교회 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말씀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디모데후서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lvl="0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생활 속에서 기도를 열심히 하는 어린이가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되기를 소망합니다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lvl="0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(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여름성경학교 주제 말씀 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데살로니가전서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16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절 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~ 18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절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이천중앙지방과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중앙연회의 성경경시 및 예능대회 진행됩니다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지방대회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: 8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월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24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일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토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)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오후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30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분 후안교회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연회대회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: 9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월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28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일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토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)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오전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9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시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30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분 미정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예배위원은 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박기윤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</a:t>
            </a:r>
            <a:r>
              <a:rPr kumimoji="0" lang="en-US" altLang="ko-KR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endParaRPr kumimoji="0" lang="en-US" altLang="ko-KR" sz="3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김서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신민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하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553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지방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연회 성경경시 및 예능대회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99938"/>
              </p:ext>
            </p:extLst>
          </p:nvPr>
        </p:nvGraphicFramePr>
        <p:xfrm>
          <a:off x="1069864" y="1910221"/>
          <a:ext cx="10097855" cy="446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68"/>
                <a:gridCol w="7420287"/>
              </a:tblGrid>
              <a:tr h="269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34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성경경시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요나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           2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ko-KR" sz="2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에베소서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     6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다니엘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9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유치부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1,2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– 100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문항</a:t>
                      </a:r>
                      <a:endParaRPr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3,4,5,6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– 150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노래부르기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여름성경학교곡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 찬송가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365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1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악기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피아노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학년별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현악기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바이올린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첼로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관악기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리코더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플롯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오카리나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2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9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9" y="1820921"/>
            <a:ext cx="10151065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53569" y="4238983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84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487</Words>
  <Application>Microsoft Office PowerPoint</Application>
  <PresentationFormat>사용자 지정</PresentationFormat>
  <Paragraphs>144</Paragraphs>
  <Slides>58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58</vt:i4>
      </vt:variant>
    </vt:vector>
  </HeadingPairs>
  <TitlesOfParts>
    <vt:vector size="66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9_Office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255</cp:revision>
  <dcterms:created xsi:type="dcterms:W3CDTF">2022-06-11T10:00:30Z</dcterms:created>
  <dcterms:modified xsi:type="dcterms:W3CDTF">2024-08-10T22:02:50Z</dcterms:modified>
  <cp:version/>
</cp:coreProperties>
</file>