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49" r:id="rId3"/>
    <p:sldMasterId id="2147483762" r:id="rId4"/>
    <p:sldMasterId id="2147483788" r:id="rId5"/>
    <p:sldMasterId id="2147483800" r:id="rId6"/>
    <p:sldMasterId id="2147483812" r:id="rId7"/>
    <p:sldMasterId id="2147483825" r:id="rId8"/>
    <p:sldMasterId id="2147483838" r:id="rId9"/>
  </p:sldMasterIdLst>
  <p:notesMasterIdLst>
    <p:notesMasterId r:id="rId49"/>
  </p:notesMasterIdLst>
  <p:sldIdLst>
    <p:sldId id="2585" r:id="rId10"/>
    <p:sldId id="2586" r:id="rId11"/>
    <p:sldId id="2587" r:id="rId12"/>
    <p:sldId id="2588" r:id="rId13"/>
    <p:sldId id="2589" r:id="rId14"/>
    <p:sldId id="2590" r:id="rId15"/>
    <p:sldId id="2591" r:id="rId16"/>
    <p:sldId id="2592" r:id="rId17"/>
    <p:sldId id="2593" r:id="rId18"/>
    <p:sldId id="2594" r:id="rId19"/>
    <p:sldId id="2595" r:id="rId20"/>
    <p:sldId id="2596" r:id="rId21"/>
    <p:sldId id="2597" r:id="rId22"/>
    <p:sldId id="2600" r:id="rId23"/>
    <p:sldId id="2598" r:id="rId24"/>
    <p:sldId id="2599" r:id="rId25"/>
    <p:sldId id="2546" r:id="rId26"/>
    <p:sldId id="2547" r:id="rId27"/>
    <p:sldId id="2548" r:id="rId28"/>
    <p:sldId id="2549" r:id="rId29"/>
    <p:sldId id="2550" r:id="rId30"/>
    <p:sldId id="2570" r:id="rId31"/>
    <p:sldId id="2571" r:id="rId32"/>
    <p:sldId id="2572" r:id="rId33"/>
    <p:sldId id="2573" r:id="rId34"/>
    <p:sldId id="2445" r:id="rId35"/>
    <p:sldId id="2553" r:id="rId36"/>
    <p:sldId id="2527" r:id="rId37"/>
    <p:sldId id="2312" r:id="rId38"/>
    <p:sldId id="2574" r:id="rId39"/>
    <p:sldId id="2575" r:id="rId40"/>
    <p:sldId id="2315" r:id="rId41"/>
    <p:sldId id="2006" r:id="rId42"/>
    <p:sldId id="2601" r:id="rId43"/>
    <p:sldId id="2603" r:id="rId44"/>
    <p:sldId id="1932" r:id="rId45"/>
    <p:sldId id="1933" r:id="rId46"/>
    <p:sldId id="1934" r:id="rId47"/>
    <p:sldId id="2363" r:id="rId48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85167B-B67D-634C-8693-C726E2D0E84E}" type="slidenum">
              <a:rPr kumimoji="1" lang="x-none" altLang="en-US" smtClean="0">
                <a:solidFill>
                  <a:prstClr val="black"/>
                </a:solidFill>
              </a:rPr>
              <a:pPr/>
              <a:t>2</a:t>
            </a:fld>
            <a:endParaRPr kumimoji="1" lang="x-none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6365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34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662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4632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1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78940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0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2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7454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28183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02260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63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4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5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2551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030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13388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685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5444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91863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1292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4" y="4203628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4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10" y="4074403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92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99318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6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84736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63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4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85874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1777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85732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43585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45116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62014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31119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748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48967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65387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30730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4775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4881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25419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7150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87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915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83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5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10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8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8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8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5366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489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5739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797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0412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1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797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4908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4604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5B78DA8-A03C-364C-BA5F-BE35F37F3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0C2C21F-60FC-CB40-A974-4A06D3FDBE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ko-KR" altLang="en-US"/>
              <a:t>클릭하여 마스터 부제목 스타일 편집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C1AE354-E62D-7742-B4E4-018D1DD9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6D8A45A-24FC-B943-9674-49737C7E5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6E4543D-2AC9-3E4D-9BB2-D3C4CEDB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236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BC9320-26E2-D149-8CFC-2CC01D696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593458F-51A3-694A-B92F-B308984F9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0AA582-3F6B-4A4F-BCC1-280A0FDF8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9AFBB19-607F-984F-B894-01F25E916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942930-C238-714C-8DEB-907F4D975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36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9DF7D65-0959-9844-B4C6-B9038FA0D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96A1649-C826-494B-B00D-10DB05FB4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E05C44E-5D7C-2443-95EA-B4F27D8FA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609D3D-5B47-314E-809B-E979B1D38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83CAD3F-86FD-864F-B1D8-D4F0DEF5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563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674A108-7DAA-1343-A4C8-2A52D31F0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04B20B5-02A1-8C40-8486-D485E80572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1CFF91C-8DB5-5B46-B50F-616A56283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F2821E1-21C4-D34F-9767-05B440C2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86FBA0B-9124-E347-826E-EE0389068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D48D09-4508-5B45-9DF3-9709241CC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434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A968533-5B14-3742-B0D6-F64C84E50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5B72FA6-AAD5-1F45-A00A-F2EA63DF3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68910B7E-BAB0-F143-8377-9A786FDAF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C3B9FC3-F7C7-3345-85EB-25D83070B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5538C3A-A7CA-4746-8BB6-CFC05B6C8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97EA11A-7EB2-7144-8B78-45344D28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A904C65E-6DF4-CF42-B045-3C0A34DB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1E3122D-9CD3-5648-B1DE-A284CA0B8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219751-FC5C-074E-9B03-025B1720F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457A9BC-A5A5-8F42-8CF6-405018DBB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E256A20-5C9B-9748-AE93-1D2FC6231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7A7470B-41DE-1E48-82DD-B21D7053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8383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E33F08E-EF2C-9841-A605-125158563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F619E258-1940-7840-9B31-C9E951DF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828EA1C-E4E8-DB48-82B6-F73F7D0F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22251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7C43F6-C506-EB44-9C2C-2C77E2A3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8C15327-C5AA-6644-9956-6706B6526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0FEE8F0-7160-F441-A3DE-6AF737FED4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A99E6DB-0125-6746-9081-46AC5112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EB462B2-5F94-A341-9A43-9DB1D748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59371B9-9A39-0D43-8DCC-D9C240069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7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4AEB83-7FFF-DC48-8BC7-C2D3CD282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CA427DCC-9339-AA49-878F-4751F309B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x-none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6366CD07-3259-584E-BF0E-57748B8182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6342C74-8D1F-5446-A1BB-68B4751D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2459530-4B24-AD42-A1CA-B2060F0FA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4D132FB-667A-544A-9034-0FF634E8B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449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7A84DAF-72EE-5643-A832-DB39BAF90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1D1B336-820F-E54E-9742-C4D829D68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A953454-3690-7344-AE33-3539ABFAF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557C726-122F-3942-8309-FEABED64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C78730A-65F0-1147-92F6-C46C71F88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273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3F87959-668F-F746-94C3-85AB0767AF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C604B5D-F130-F148-9E26-60E7180F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05E2589-ECD3-BD43-9822-5C49A43D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2F0AAB4-CE55-2C4C-968C-4CCEF68D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898A359-52B2-5A41-83A7-656F657D1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415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796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8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956068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2741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231467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413471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8332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32037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0439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288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05452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875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196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568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74373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9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821967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4627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0220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6330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75766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7128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1308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15922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5209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1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64735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4" y="338713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1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8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9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37354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166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7739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84207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425583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8349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563567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6714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917006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9432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4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91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5" y="6250391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91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2022-07-24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71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71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67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92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44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10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26FA6F7-31ED-B341-8A5F-D88480775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ko-KR" altLang="en-US"/>
              <a:t>마스터 제목 스타일 편집</a:t>
            </a:r>
            <a:endParaRPr kumimoji="1" lang="x-none" alt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CD406AC-6B55-0348-B8F3-54159FDD1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  <a:endParaRPr kumimoji="1" lang="x-none" alt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FD68D05-A918-D647-82BD-6B2F0606D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249B28DA-1F49-CD48-BE52-5BA9C6716DE2}" type="datetimeFigureOut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7/24/2022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BB06090-61E6-204E-86D8-A8EE6F202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862790B-4017-5743-A7E5-202D35FD79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722FA966-6DDA-5D4D-B192-45A3D8B96B8B}" type="slidenum">
              <a:rPr kumimoji="1" lang="x-none" alt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kumimoji="1" lang="x-none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75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366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1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C49AFFF-5FB4-8E45-9CFB-6576FBA84C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712" y="2133164"/>
            <a:ext cx="6260919" cy="43901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538934"/>
            <a:ext cx="9186409" cy="1220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137" y="795001"/>
            <a:ext cx="841737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latinLnBrk="0"/>
            <a:r>
              <a:rPr lang="en-US" altLang="ko-KR" sz="4000" b="1" dirty="0">
                <a:solidFill>
                  <a:srgbClr val="4472C4">
                    <a:lumMod val="75000"/>
                  </a:srgbClr>
                </a:solidFill>
              </a:rPr>
              <a:t>2022  </a:t>
            </a:r>
            <a:r>
              <a:rPr lang="ko-KR" altLang="en-US" sz="4000" b="1" dirty="0">
                <a:solidFill>
                  <a:srgbClr val="70AD47">
                    <a:lumMod val="75000"/>
                  </a:srgbClr>
                </a:solidFill>
              </a:rPr>
              <a:t>여름</a:t>
            </a:r>
            <a:r>
              <a:rPr lang="ko-KR" altLang="en-US" sz="4000" b="1" dirty="0">
                <a:solidFill>
                  <a:srgbClr val="C00000"/>
                </a:solidFill>
              </a:rPr>
              <a:t>성경</a:t>
            </a:r>
            <a:r>
              <a:rPr lang="ko-KR" altLang="en-US" sz="4000" b="1" dirty="0">
                <a:solidFill>
                  <a:srgbClr val="4472C4">
                    <a:lumMod val="75000"/>
                  </a:srgbClr>
                </a:solidFill>
              </a:rPr>
              <a:t>학교</a:t>
            </a:r>
          </a:p>
        </p:txBody>
      </p:sp>
    </p:spTree>
    <p:extLst>
      <p:ext uri="{BB962C8B-B14F-4D97-AF65-F5344CB8AC3E}">
        <p14:creationId xmlns:p14="http://schemas.microsoft.com/office/powerpoint/2010/main" val="17707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0_레이어 46.jpg" descr="2022 가사_0000_레이어 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6545860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1_레이어 44.jpg" descr="2022 가사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015169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1_레이어 47.jpg" descr="2022 가사_0001_레이어 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566750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8_레이어 36.jpg" descr="2022 가사_0008_레이어 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799273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7_레이어 37.jpg" descr="2022 가사_0007_레이어 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72419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863844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994986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 smtClean="0">
                <a:latin typeface="HY헤드라인M" pitchFamily="18" charset="-127"/>
                <a:ea typeface="HY헤드라인M" pitchFamily="18" charset="-127"/>
              </a:rPr>
              <a:t>24</a:t>
            </a:r>
            <a:r>
              <a:rPr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일곱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BA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크므츠.mp3" descr="크므츠.mp3">
            <a:hlinkClick r:id="" action="ppaction://media"/>
            <a:extLst>
              <a:ext uri="{FF2B5EF4-FFF2-40B4-BE49-F238E27FC236}">
                <a16:creationId xmlns:a16="http://schemas.microsoft.com/office/drawing/2014/main" id="{65644B73-8F17-7D46-87E3-333471003B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.54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599" y="6858000"/>
            <a:ext cx="812800" cy="8128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59" y="4344217"/>
            <a:ext cx="2826521" cy="2354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63" y="709950"/>
            <a:ext cx="2170112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899" y="3927388"/>
            <a:ext cx="2178503" cy="229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3279" y="2319032"/>
            <a:ext cx="61036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/>
            <a:r>
              <a:rPr lang="ko-KR" altLang="en-US" sz="10000" dirty="0" smtClean="0">
                <a:solidFill>
                  <a:srgbClr val="FF0000"/>
                </a:solidFill>
              </a:rPr>
              <a:t>찬양</a:t>
            </a:r>
            <a:r>
              <a:rPr lang="ko-KR" altLang="en-US" sz="10000" dirty="0" smtClean="0">
                <a:solidFill>
                  <a:prstClr val="black"/>
                </a:solidFill>
              </a:rPr>
              <a:t>해요</a:t>
            </a:r>
            <a:r>
              <a:rPr lang="en-US" altLang="ko-KR" sz="10000" dirty="0" smtClean="0">
                <a:solidFill>
                  <a:prstClr val="black"/>
                </a:solidFill>
              </a:rPr>
              <a:t>~</a:t>
            </a:r>
            <a:endParaRPr lang="ko-KR" altLang="en-US" sz="10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3269605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9346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40438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695729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김여련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98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요한복음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24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6229" y="1623743"/>
            <a:ext cx="10559779" cy="3739465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 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요한복</a:t>
            </a:r>
            <a:r>
              <a:rPr lang="ko-KR" altLang="en-US" sz="5100" b="1" dirty="0">
                <a:solidFill>
                  <a:prstClr val="black"/>
                </a:solidFill>
              </a:rPr>
              <a:t>음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>
                <a:solidFill>
                  <a:prstClr val="black"/>
                </a:solidFill>
              </a:rPr>
              <a:t>4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900" b="1" dirty="0" smtClean="0">
                <a:solidFill>
                  <a:prstClr val="black"/>
                </a:solidFill>
              </a:rPr>
              <a:t>24 </a:t>
            </a:r>
            <a:r>
              <a:rPr lang="ko-KR" altLang="en-US" sz="5900" b="1" dirty="0" smtClean="0">
                <a:solidFill>
                  <a:prstClr val="black"/>
                </a:solidFill>
              </a:rPr>
              <a:t>하나님은 영이시니 </a:t>
            </a:r>
            <a:endParaRPr lang="en-US" altLang="ko-KR" sz="5900" b="1" dirty="0" smtClean="0">
              <a:solidFill>
                <a:prstClr val="black"/>
              </a:solidFill>
            </a:endParaRPr>
          </a:p>
          <a:p>
            <a:r>
              <a:rPr lang="ko-KR" altLang="en-US" sz="5900" b="1" dirty="0" smtClean="0">
                <a:solidFill>
                  <a:prstClr val="black"/>
                </a:solidFill>
              </a:rPr>
              <a:t>예배하는 자가 영과 진리로 </a:t>
            </a:r>
            <a:endParaRPr lang="en-US" altLang="ko-KR" sz="5900" b="1" dirty="0" smtClean="0">
              <a:solidFill>
                <a:prstClr val="black"/>
              </a:solidFill>
            </a:endParaRPr>
          </a:p>
          <a:p>
            <a:r>
              <a:rPr lang="ko-KR" altLang="en-US" sz="5900" b="1" dirty="0" smtClean="0">
                <a:solidFill>
                  <a:prstClr val="black"/>
                </a:solidFill>
              </a:rPr>
              <a:t>예배할 지니라</a:t>
            </a:r>
            <a:endParaRPr lang="en-US" altLang="ko-KR" sz="59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예배가 좋아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6913531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11" y="5126848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686865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843" y="5138741"/>
            <a:ext cx="893762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7674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err="1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한유은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5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6317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79376" y="1345675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5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여름성경학교가 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하나님의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은혜와 축복 속에 진행되었습니다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예배 후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워십규브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만들기가 진행됩니다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다음주는 성만찬 통합 예배입니다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4.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다다음주에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8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월 생일잔치가 있습니다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</a:p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5. </a:t>
            </a:r>
            <a:r>
              <a:rPr lang="ko-KR" altLang="en-US" sz="3200" b="1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다다음주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예배위원은 사회  이수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진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선생님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대표기도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문성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윤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어린이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헌금기도 박시</a:t>
            </a:r>
            <a:r>
              <a:rPr lang="ko-KR" altLang="en-US" sz="3200" b="1" dirty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은</a:t>
            </a:r>
            <a:r>
              <a:rPr lang="ko-KR" altLang="en-US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어린이 입니다</a:t>
            </a:r>
            <a:r>
              <a:rPr lang="en-US" altLang="ko-KR" sz="3200" b="1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en-US" altLang="ko-KR" sz="3200" b="1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084350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1882" y="4941168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kumimoji="0"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9</a:t>
            </a:r>
            <a:r>
              <a:rPr kumimoji="0"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kumimoji="0"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1225486" y="1894788"/>
            <a:ext cx="9591582" cy="4740396"/>
            <a:chOff x="1225486" y="1894788"/>
            <a:chExt cx="9591582" cy="47403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4" t="11851" b="2443"/>
            <a:stretch/>
          </p:blipFill>
          <p:spPr>
            <a:xfrm>
              <a:off x="1225486" y="1894788"/>
              <a:ext cx="9591582" cy="474039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889217" y="5280803"/>
              <a:ext cx="1357484" cy="3000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350" b="1" dirty="0" smtClean="0"/>
                <a:t>신민하</a:t>
              </a:r>
              <a:r>
                <a:rPr lang="en-US" altLang="ko-KR" sz="1350" b="1" dirty="0" smtClean="0"/>
                <a:t>(1)</a:t>
              </a:r>
              <a:endParaRPr lang="ko-KR" altLang="en-US" sz="1350" b="1" dirty="0"/>
            </a:p>
          </p:txBody>
        </p:sp>
      </p:grpSp>
      <p:sp>
        <p:nvSpPr>
          <p:cNvPr id="9" name="직사각형 8"/>
          <p:cNvSpPr/>
          <p:nvPr/>
        </p:nvSpPr>
        <p:spPr>
          <a:xfrm>
            <a:off x="1316016" y="3911042"/>
            <a:ext cx="9361040" cy="321441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20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5220970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06_레이어 38.jpg" descr="2022 가사_0006_레이어 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323103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05_레이어 39.jpg" descr="2022 가사_0005_레이어 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57497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04_레이어 40.jpg" descr="2022 가사_0004_레이어 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865267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03_레이어 41.jpg" descr="2022 가사_0003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7964956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2022 가사_0002_레이어 42.jpg" descr="2022 가사_0002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90317567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6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8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309</Words>
  <Application>Microsoft Office PowerPoint</Application>
  <PresentationFormat>와이드스크린</PresentationFormat>
  <Paragraphs>100</Paragraphs>
  <Slides>39</Slides>
  <Notes>16</Notes>
  <HiddenSlides>0</HiddenSlides>
  <MMClips>1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9</vt:i4>
      </vt:variant>
      <vt:variant>
        <vt:lpstr>슬라이드 제목</vt:lpstr>
      </vt:variant>
      <vt:variant>
        <vt:i4>39</vt:i4>
      </vt:variant>
    </vt:vector>
  </HeadingPairs>
  <TitlesOfParts>
    <vt:vector size="64" baseType="lpstr">
      <vt:lpstr>Helvetica Neue</vt:lpstr>
      <vt:lpstr>Helvetica Neue Light</vt:lpstr>
      <vt:lpstr>Helvetica Neue Medium</vt:lpstr>
      <vt:lpstr>HY견고딕</vt:lpstr>
      <vt:lpstr>HY그래픽M</vt:lpstr>
      <vt:lpstr>HY목각파임B</vt:lpstr>
      <vt:lpstr>HY엽서L</vt:lpstr>
      <vt:lpstr>HY중고딕</vt:lpstr>
      <vt:lpstr>HY헤드라인M</vt:lpstr>
      <vt:lpstr>굴림</vt:lpstr>
      <vt:lpstr>맑은 고딕</vt:lpstr>
      <vt:lpstr>Arial</vt:lpstr>
      <vt:lpstr>Calibri</vt:lpstr>
      <vt:lpstr>Calibri Light</vt:lpstr>
      <vt:lpstr>Candara</vt:lpstr>
      <vt:lpstr>Symbol</vt:lpstr>
      <vt:lpstr>2_파형</vt:lpstr>
      <vt:lpstr>7_Office 테마</vt:lpstr>
      <vt:lpstr>5_White</vt:lpstr>
      <vt:lpstr>3_White</vt:lpstr>
      <vt:lpstr>1_Office 테마</vt:lpstr>
      <vt:lpstr>4_Office 테마</vt:lpstr>
      <vt:lpstr>4_White</vt:lpstr>
      <vt:lpstr>6_White</vt:lpstr>
      <vt:lpstr>8_White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MAIN</cp:lastModifiedBy>
  <cp:revision>19</cp:revision>
  <dcterms:created xsi:type="dcterms:W3CDTF">2022-06-11T10:00:30Z</dcterms:created>
  <dcterms:modified xsi:type="dcterms:W3CDTF">2022-07-23T23:17:11Z</dcterms:modified>
</cp:coreProperties>
</file>