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06" r:id="rId7"/>
    <p:sldMasterId id="2147484978" r:id="rId8"/>
    <p:sldMasterId id="2147485002" r:id="rId9"/>
    <p:sldMasterId id="2147485014" r:id="rId10"/>
  </p:sldMasterIdLst>
  <p:notesMasterIdLst>
    <p:notesMasterId r:id="rId43"/>
  </p:notesMasterIdLst>
  <p:sldIdLst>
    <p:sldId id="1998" r:id="rId11"/>
    <p:sldId id="3545" r:id="rId12"/>
    <p:sldId id="3499" r:id="rId13"/>
    <p:sldId id="3528" r:id="rId14"/>
    <p:sldId id="3548" r:id="rId15"/>
    <p:sldId id="3549" r:id="rId16"/>
    <p:sldId id="3512" r:id="rId17"/>
    <p:sldId id="3529" r:id="rId18"/>
    <p:sldId id="3513" r:id="rId19"/>
    <p:sldId id="3522" r:id="rId20"/>
    <p:sldId id="3546" r:id="rId21"/>
    <p:sldId id="2614" r:id="rId22"/>
    <p:sldId id="2547" r:id="rId23"/>
    <p:sldId id="2548" r:id="rId24"/>
    <p:sldId id="2549" r:id="rId25"/>
    <p:sldId id="2550" r:id="rId26"/>
    <p:sldId id="3550" r:id="rId27"/>
    <p:sldId id="3551" r:id="rId28"/>
    <p:sldId id="2915" r:id="rId29"/>
    <p:sldId id="3067" r:id="rId30"/>
    <p:sldId id="3068" r:id="rId31"/>
    <p:sldId id="3069" r:id="rId32"/>
    <p:sldId id="2919" r:id="rId33"/>
    <p:sldId id="2922" r:id="rId34"/>
    <p:sldId id="2641" r:id="rId35"/>
    <p:sldId id="3552" r:id="rId36"/>
    <p:sldId id="3553" r:id="rId37"/>
    <p:sldId id="3554" r:id="rId38"/>
    <p:sldId id="1932" r:id="rId39"/>
    <p:sldId id="1933" r:id="rId40"/>
    <p:sldId id="1934" r:id="rId41"/>
    <p:sldId id="2363" r:id="rId42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336" y="8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330762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12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41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95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606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8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39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73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9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359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973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2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사순절의 시간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6246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/>
              <a:t>예수님의 사랑을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기억하는 시간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예수님의 마음을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바라보는 시간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사순절의 시간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471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말씀을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생각하는 우리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모습을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닮아가는 우리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6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사순절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주님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주님 험한 십자가를 지고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7" y="2032907"/>
            <a:ext cx="9421586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chemeClr val="bg1">
                    <a:lumMod val="95000"/>
                  </a:schemeClr>
                </a:solidFill>
              </a:rPr>
              <a:t>주님 험한 십자가를 지고 우리의 모든 죄를 대신 지셨죠</a:t>
            </a:r>
            <a:endParaRPr lang="en-US" altLang="ko-KR" sz="5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schemeClr val="bg1">
                    <a:lumMod val="95000"/>
                  </a:schemeClr>
                </a:solidFill>
              </a:rPr>
              <a:t>말할 수 없는 아픔들보다 더</a:t>
            </a:r>
            <a:endParaRPr lang="en-US" altLang="ko-KR" sz="5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schemeClr val="bg1">
                    <a:lumMod val="95000"/>
                  </a:schemeClr>
                </a:solidFill>
              </a:rPr>
              <a:t>우리를 사랑하심 더 깊죠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dirty="0" smtClean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dirty="0" smtClean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  <a:endParaRPr lang="ko-KR" altLang="en-US" sz="5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최은서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에베소서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err="1" smtClean="0">
                <a:solidFill>
                  <a:srgbClr val="000000"/>
                </a:solidFill>
              </a:rPr>
              <a:t>에베소서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1" y="1859495"/>
            <a:ext cx="11201400" cy="3293205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13 </a:t>
            </a:r>
            <a:r>
              <a:rPr lang="ko-KR" altLang="en-US" sz="5000" b="1" dirty="0" smtClean="0"/>
              <a:t>그 안에서 너희도 진리의 말씀 곧 너희의 구원의 복음을 듣고 그 안에서 또한 믿어 약속의 성령으로 인치심을 받았으니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끊어진</a:t>
            </a:r>
            <a:r>
              <a:rPr lang="ko-KR" altLang="en-US" sz="6000" b="1" dirty="0" smtClean="0">
                <a:latin typeface="HY그래픽M"/>
                <a:ea typeface="HY그래픽M"/>
              </a:rPr>
              <a:t> 다리</a:t>
            </a:r>
            <a:endParaRPr lang="en-US" altLang="ko-KR" sz="60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이동재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1324310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사순절 둘째 주일입니다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예수님을 생각하며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기억하고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예수 </a:t>
            </a:r>
            <a:r>
              <a:rPr lang="ko-KR" altLang="en-US" sz="3200" b="1" dirty="0">
                <a:solidFill>
                  <a:prstClr val="black"/>
                </a:solidFill>
              </a:rPr>
              <a:t>향기 가득한 </a:t>
            </a:r>
            <a:r>
              <a:rPr lang="ko-KR" altLang="en-US" sz="3200" b="1" dirty="0" err="1">
                <a:solidFill>
                  <a:prstClr val="black"/>
                </a:solidFill>
              </a:rPr>
              <a:t>현대교회</a:t>
            </a:r>
            <a:r>
              <a:rPr lang="ko-KR" altLang="en-US" sz="3200" b="1" dirty="0">
                <a:solidFill>
                  <a:prstClr val="black"/>
                </a:solidFill>
              </a:rPr>
              <a:t> 어린이들이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3.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29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토요문화기행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이천 우리고장 배우기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(22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일까지 신청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역사기행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백제역사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4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/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28~30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 마감되었습니다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 어린이 예배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임서현 어린이</a:t>
            </a:r>
            <a:r>
              <a:rPr lang="en-US" altLang="ko-KR" sz="32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대표기도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안지혁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헌금기도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이예인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7126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우리는 구원 받는 자들에게나 </a:t>
            </a:r>
            <a:endParaRPr lang="en-US" altLang="ko-KR" sz="40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망하는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자들에게나 </a:t>
            </a: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하나님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앞에서 그리스도의 향기니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고린</a:t>
            </a:r>
            <a:r>
              <a:rPr lang="ko-KR" altLang="en-US" sz="2800" b="1" dirty="0" err="1"/>
              <a:t>도</a:t>
            </a:r>
            <a:r>
              <a:rPr lang="ko-KR" altLang="en-US" sz="2800" b="1" dirty="0" err="1" smtClean="0"/>
              <a:t>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15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4853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20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2435" t="12831" r="2565" b="4625"/>
          <a:stretch/>
        </p:blipFill>
        <p:spPr>
          <a:xfrm>
            <a:off x="1048403" y="1820921"/>
            <a:ext cx="10211634" cy="481434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7859" y="5910890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주의 자비가 내려와 내려와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주의 자비가 봄비같이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쥐의 자비가 내려와 나를 덮네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자비하심과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은혜로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나는 영원히 춤추리</a:t>
            </a:r>
            <a:endParaRPr lang="en-US" altLang="ko-KR" sz="5400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16768</TotalTime>
  <Words>544</Words>
  <Application>Microsoft Office PowerPoint</Application>
  <PresentationFormat>와이드스크린</PresentationFormat>
  <Paragraphs>170</Paragraphs>
  <Slides>32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32</vt:i4>
      </vt:variant>
    </vt:vector>
  </HeadingPairs>
  <TitlesOfParts>
    <vt:vector size="57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2_Office 테마</vt:lpstr>
      <vt:lpstr>3_Office 테마</vt:lpstr>
      <vt:lpstr>1_Office 테마</vt:lpstr>
      <vt:lpstr>11_Office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340</cp:revision>
  <dcterms:created xsi:type="dcterms:W3CDTF">2022-06-11T10:00:30Z</dcterms:created>
  <dcterms:modified xsi:type="dcterms:W3CDTF">2025-03-15T22:06:24Z</dcterms:modified>
  <cp:version/>
</cp:coreProperties>
</file>