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809" r:id="rId6"/>
    <p:sldMasterId id="2147484821" r:id="rId7"/>
    <p:sldMasterId id="2147484833" r:id="rId8"/>
    <p:sldMasterId id="2147484857" r:id="rId9"/>
    <p:sldMasterId id="2147484870" r:id="rId10"/>
  </p:sldMasterIdLst>
  <p:notesMasterIdLst>
    <p:notesMasterId r:id="rId47"/>
  </p:notesMasterIdLst>
  <p:sldIdLst>
    <p:sldId id="1998" r:id="rId11"/>
    <p:sldId id="3497" r:id="rId12"/>
    <p:sldId id="3498" r:id="rId13"/>
    <p:sldId id="3499" r:id="rId14"/>
    <p:sldId id="3500" r:id="rId15"/>
    <p:sldId id="3501" r:id="rId16"/>
    <p:sldId id="3502" r:id="rId17"/>
    <p:sldId id="3505" r:id="rId18"/>
    <p:sldId id="3506" r:id="rId19"/>
    <p:sldId id="3507" r:id="rId20"/>
    <p:sldId id="3508" r:id="rId21"/>
    <p:sldId id="3509" r:id="rId22"/>
    <p:sldId id="3510" r:id="rId23"/>
    <p:sldId id="3511" r:id="rId24"/>
    <p:sldId id="2614" r:id="rId25"/>
    <p:sldId id="2547" r:id="rId26"/>
    <p:sldId id="2548" r:id="rId27"/>
    <p:sldId id="2549" r:id="rId28"/>
    <p:sldId id="2550" r:id="rId29"/>
    <p:sldId id="3496" r:id="rId30"/>
    <p:sldId id="2915" r:id="rId31"/>
    <p:sldId id="3067" r:id="rId32"/>
    <p:sldId id="3068" r:id="rId33"/>
    <p:sldId id="3069" r:id="rId34"/>
    <p:sldId id="2919" r:id="rId35"/>
    <p:sldId id="2922" r:id="rId36"/>
    <p:sldId id="2641" r:id="rId37"/>
    <p:sldId id="3512" r:id="rId38"/>
    <p:sldId id="3513" r:id="rId39"/>
    <p:sldId id="3514" r:id="rId40"/>
    <p:sldId id="3516" r:id="rId41"/>
    <p:sldId id="3515" r:id="rId42"/>
    <p:sldId id="1932" r:id="rId43"/>
    <p:sldId id="1933" r:id="rId44"/>
    <p:sldId id="1934" r:id="rId45"/>
    <p:sldId id="2363" r:id="rId46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701" y="82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821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2025-02-01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6FDB8-604E-4BE2-A957-D744E861979B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3379722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02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44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92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06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6F90B-29EA-4C02-BF72-5D8E4F5529C6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771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E2538-4B9B-4EFE-9777-D18151FFC7B6}" type="slidenum">
              <a:rPr lang="ko-KR" altLang="en-US" smtClean="0">
                <a:solidFill>
                  <a:prstClr val="black"/>
                </a:solidFill>
              </a:rPr>
              <a:pPr/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26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8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6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3865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8" y="2214564"/>
            <a:ext cx="6477023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089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07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535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3580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408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5526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70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565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2132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415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97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97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0762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1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595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161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94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94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2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3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5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0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8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0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0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17" y="4203953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49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28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17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53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73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53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2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2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53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88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17" y="339063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76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6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6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8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8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2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0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3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3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30" y="5930081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44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69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9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63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63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0" indent="0" algn="ctr">
              <a:buNone/>
              <a:defRPr sz="2000"/>
            </a:lvl2pPr>
            <a:lvl3pPr marL="914160" indent="0" algn="ctr">
              <a:buNone/>
              <a:defRPr sz="1800"/>
            </a:lvl3pPr>
            <a:lvl4pPr marL="1371240" indent="0" algn="ctr">
              <a:buNone/>
              <a:defRPr sz="1600"/>
            </a:lvl4pPr>
            <a:lvl5pPr marL="1828320" indent="0" algn="ctr">
              <a:buNone/>
              <a:defRPr sz="1600"/>
            </a:lvl5pPr>
            <a:lvl6pPr marL="2285400" indent="0" algn="ctr">
              <a:buNone/>
              <a:defRPr sz="1600"/>
            </a:lvl6pPr>
            <a:lvl7pPr marL="2742479" indent="0" algn="ctr">
              <a:buNone/>
              <a:defRPr sz="1600"/>
            </a:lvl7pPr>
            <a:lvl8pPr marL="3199557" indent="0" algn="ctr">
              <a:buNone/>
              <a:defRPr sz="1600"/>
            </a:lvl8pPr>
            <a:lvl9pPr marL="3656636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2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23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757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1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0" indent="0">
              <a:buNone/>
              <a:defRPr sz="2000" b="1"/>
            </a:lvl2pPr>
            <a:lvl3pPr marL="914160" indent="0">
              <a:buNone/>
              <a:defRPr sz="1800" b="1"/>
            </a:lvl3pPr>
            <a:lvl4pPr marL="1371240" indent="0">
              <a:buNone/>
              <a:defRPr sz="1600" b="1"/>
            </a:lvl4pPr>
            <a:lvl5pPr marL="1828320" indent="0">
              <a:buNone/>
              <a:defRPr sz="1600" b="1"/>
            </a:lvl5pPr>
            <a:lvl6pPr marL="2285400" indent="0">
              <a:buNone/>
              <a:defRPr sz="1600" b="1"/>
            </a:lvl6pPr>
            <a:lvl7pPr marL="2742479" indent="0">
              <a:buNone/>
              <a:defRPr sz="1600" b="1"/>
            </a:lvl7pPr>
            <a:lvl8pPr marL="3199557" indent="0">
              <a:buNone/>
              <a:defRPr sz="1600" b="1"/>
            </a:lvl8pPr>
            <a:lvl9pPr marL="3656636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1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33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935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84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11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80" indent="0">
              <a:buNone/>
              <a:defRPr sz="2800"/>
            </a:lvl2pPr>
            <a:lvl3pPr marL="914160" indent="0">
              <a:buNone/>
              <a:defRPr sz="2400"/>
            </a:lvl3pPr>
            <a:lvl4pPr marL="1371240" indent="0">
              <a:buNone/>
              <a:defRPr sz="2000"/>
            </a:lvl4pPr>
            <a:lvl5pPr marL="1828320" indent="0">
              <a:buNone/>
              <a:defRPr sz="2000"/>
            </a:lvl5pPr>
            <a:lvl6pPr marL="2285400" indent="0">
              <a:buNone/>
              <a:defRPr sz="2000"/>
            </a:lvl6pPr>
            <a:lvl7pPr marL="2742479" indent="0">
              <a:buNone/>
              <a:defRPr sz="2000"/>
            </a:lvl7pPr>
            <a:lvl8pPr marL="3199557" indent="0">
              <a:buNone/>
              <a:defRPr sz="2000"/>
            </a:lvl8pPr>
            <a:lvl9pPr marL="3656636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0" indent="0">
              <a:buNone/>
              <a:defRPr sz="1400"/>
            </a:lvl2pPr>
            <a:lvl3pPr marL="914160" indent="0">
              <a:buNone/>
              <a:defRPr sz="1200"/>
            </a:lvl3pPr>
            <a:lvl4pPr marL="1371240" indent="0">
              <a:buNone/>
              <a:defRPr sz="1000"/>
            </a:lvl4pPr>
            <a:lvl5pPr marL="1828320" indent="0">
              <a:buNone/>
              <a:defRPr sz="1000"/>
            </a:lvl5pPr>
            <a:lvl6pPr marL="2285400" indent="0">
              <a:buNone/>
              <a:defRPr sz="1000"/>
            </a:lvl6pPr>
            <a:lvl7pPr marL="2742479" indent="0">
              <a:buNone/>
              <a:defRPr sz="1000"/>
            </a:lvl7pPr>
            <a:lvl8pPr marL="3199557" indent="0">
              <a:buNone/>
              <a:defRPr sz="1000"/>
            </a:lvl8pPr>
            <a:lvl9pPr marL="3656636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0481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59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1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0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3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563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9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68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978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38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172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560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24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5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493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1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230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5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3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78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6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944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710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455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006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1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1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00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420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162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067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377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100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448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800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7129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8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174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02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2025-02-01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12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12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42C307-3330-4DD1-80A4-2D8273B8A37A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C2E87A1-A007-4AE5-9CBA-AD5ACE0DEBE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5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1" r:id="rId1"/>
    <p:sldLayoutId id="2147484872" r:id="rId2"/>
    <p:sldLayoutId id="2147484873" r:id="rId3"/>
    <p:sldLayoutId id="2147484874" r:id="rId4"/>
    <p:sldLayoutId id="2147484875" r:id="rId5"/>
    <p:sldLayoutId id="2147484876" r:id="rId6"/>
    <p:sldLayoutId id="2147484877" r:id="rId7"/>
    <p:sldLayoutId id="2147484878" r:id="rId8"/>
    <p:sldLayoutId id="2147484879" r:id="rId9"/>
    <p:sldLayoutId id="2147484880" r:id="rId10"/>
    <p:sldLayoutId id="214748488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2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2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89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16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28" y="6250716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16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4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4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96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96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0"/>
            <a:ext cx="41148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0"/>
            <a:ext cx="2743200" cy="365125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6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</p:sldLayoutIdLst>
  <p:txStyles>
    <p:titleStyle>
      <a:lvl1pPr algn="l" defTabSz="91416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6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8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60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39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18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95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73" indent="-228540" algn="l" defTabSz="91416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0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79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57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36" algn="l" defTabSz="91416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5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422D86A-5F52-4165-8473-F1B83627758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2025-02-01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22CD3B-FDDF-4998-970C-76E6E0BEC6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5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  <p:sldLayoutId id="2147484867" r:id="rId10"/>
    <p:sldLayoutId id="2147484868" r:id="rId11"/>
    <p:sldLayoutId id="2147484869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0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2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FE element 1">
            <a:extLst>
              <a:ext uri="{FF2B5EF4-FFF2-40B4-BE49-F238E27FC236}">
                <a16:creationId xmlns:a16="http://schemas.microsoft.com/office/drawing/2014/main" id="{8E99F4B7-CD2E-9183-4276-7268BD336D9A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2">
            <a:extLst>
              <a:ext uri="{FF2B5EF4-FFF2-40B4-BE49-F238E27FC236}">
                <a16:creationId xmlns:a16="http://schemas.microsoft.com/office/drawing/2014/main" id="{0B880B47-3F66-342B-572D-C0FAC592E8E9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11" name="PFE element 3">
            <a:extLst>
              <a:ext uri="{FF2B5EF4-FFF2-40B4-BE49-F238E27FC236}">
                <a16:creationId xmlns:a16="http://schemas.microsoft.com/office/drawing/2014/main" id="{B8C3C740-0694-30D6-5674-FFC589B3F400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3" name="PFE element 4">
            <a:extLst>
              <a:ext uri="{FF2B5EF4-FFF2-40B4-BE49-F238E27FC236}">
                <a16:creationId xmlns:a16="http://schemas.microsoft.com/office/drawing/2014/main" id="{34D727F3-90A9-52AD-DAB7-4B7891F758F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6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5">
            <a:extLst>
              <a:ext uri="{FF2B5EF4-FFF2-40B4-BE49-F238E27FC236}">
                <a16:creationId xmlns:a16="http://schemas.microsoft.com/office/drawing/2014/main" id="{E0E8BC81-4BE4-3E08-0972-979EB891D9A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6">
            <a:extLst>
              <a:ext uri="{FF2B5EF4-FFF2-40B4-BE49-F238E27FC236}">
                <a16:creationId xmlns:a16="http://schemas.microsoft.com/office/drawing/2014/main" id="{6E903B48-856E-37FB-4577-B90B8F8EDDD8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7">
            <a:extLst>
              <a:ext uri="{FF2B5EF4-FFF2-40B4-BE49-F238E27FC236}">
                <a16:creationId xmlns:a16="http://schemas.microsoft.com/office/drawing/2014/main" id="{9BF123E5-4DBC-3089-D546-526F8B81341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8">
            <a:extLst>
              <a:ext uri="{FF2B5EF4-FFF2-40B4-BE49-F238E27FC236}">
                <a16:creationId xmlns:a16="http://schemas.microsoft.com/office/drawing/2014/main" id="{A2FE8567-E722-D048-1C6C-D5AFD6E232C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840" y="2383755"/>
            <a:ext cx="8195733" cy="307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4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9">
            <a:extLst>
              <a:ext uri="{FF2B5EF4-FFF2-40B4-BE49-F238E27FC236}">
                <a16:creationId xmlns:a16="http://schemas.microsoft.com/office/drawing/2014/main" id="{C93D1C54-6F50-8682-F88A-FA77B298D779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0">
            <a:extLst>
              <a:ext uri="{FF2B5EF4-FFF2-40B4-BE49-F238E27FC236}">
                <a16:creationId xmlns:a16="http://schemas.microsoft.com/office/drawing/2014/main" id="{DEA238F5-FD1C-6B71-1152-4077D5E48BF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10" name="PFE element 11">
            <a:extLst>
              <a:ext uri="{FF2B5EF4-FFF2-40B4-BE49-F238E27FC236}">
                <a16:creationId xmlns:a16="http://schemas.microsoft.com/office/drawing/2014/main" id="{C7493DB7-110C-7A01-2C4C-B4BF1B47DF4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2">
            <a:extLst>
              <a:ext uri="{FF2B5EF4-FFF2-40B4-BE49-F238E27FC236}">
                <a16:creationId xmlns:a16="http://schemas.microsoft.com/office/drawing/2014/main" id="{6DF0FC94-10C3-D83C-9AA1-47E06468B721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91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FE element 13">
            <a:extLst>
              <a:ext uri="{FF2B5EF4-FFF2-40B4-BE49-F238E27FC236}">
                <a16:creationId xmlns:a16="http://schemas.microsoft.com/office/drawing/2014/main" id="{1542A90B-910B-CB09-5C4C-F41988575AE4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29" y="1050303"/>
            <a:ext cx="1144315" cy="620093"/>
          </a:xfrm>
          <a:prstGeom prst="rect">
            <a:avLst/>
          </a:prstGeom>
        </p:spPr>
      </p:pic>
      <p:pic>
        <p:nvPicPr>
          <p:cNvPr id="7" name="PFE element 14">
            <a:extLst>
              <a:ext uri="{FF2B5EF4-FFF2-40B4-BE49-F238E27FC236}">
                <a16:creationId xmlns:a16="http://schemas.microsoft.com/office/drawing/2014/main" id="{16FDB174-0944-055B-D752-2DC6851DFF2E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077" y="413189"/>
            <a:ext cx="4254083" cy="941285"/>
          </a:xfrm>
          <a:prstGeom prst="rect">
            <a:avLst/>
          </a:prstGeom>
        </p:spPr>
      </p:pic>
      <p:pic>
        <p:nvPicPr>
          <p:cNvPr id="9" name="PFE element 15">
            <a:extLst>
              <a:ext uri="{FF2B5EF4-FFF2-40B4-BE49-F238E27FC236}">
                <a16:creationId xmlns:a16="http://schemas.microsoft.com/office/drawing/2014/main" id="{87B87784-B05F-C895-2180-6DE1D0170D2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17" y="1037028"/>
            <a:ext cx="1245920" cy="493691"/>
          </a:xfrm>
          <a:prstGeom prst="rect">
            <a:avLst/>
          </a:prstGeom>
        </p:spPr>
      </p:pic>
      <p:pic>
        <p:nvPicPr>
          <p:cNvPr id="12" name="PFE element 16">
            <a:extLst>
              <a:ext uri="{FF2B5EF4-FFF2-40B4-BE49-F238E27FC236}">
                <a16:creationId xmlns:a16="http://schemas.microsoft.com/office/drawing/2014/main" id="{BB6811FC-0827-D549-0CAA-FB1BDDB8D16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0" y="1889560"/>
            <a:ext cx="8452376" cy="4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0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 smtClean="0">
                <a:latin typeface="HY헤드라인M"/>
                <a:ea typeface="HY헤드라인M"/>
              </a:rPr>
              <a:t>2025</a:t>
            </a:r>
            <a:r>
              <a:rPr lang="ko-KR" altLang="en-US" sz="4000" dirty="0" smtClean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2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-31313" y="31515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주현절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네 번째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332634"/>
            <a:ext cx="12192000" cy="1323379"/>
          </a:xfrm>
          <a:prstGeom prst="rect">
            <a:avLst/>
          </a:prstGeom>
          <a:noFill/>
        </p:spPr>
        <p:txBody>
          <a:bodyPr wrap="square" lIns="91360" tIns="45690" rIns="91360" bIns="45690" rtlCol="0">
            <a:spAutoFit/>
          </a:bodyPr>
          <a:lstStyle/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8817" y="739487"/>
            <a:ext cx="6130456" cy="1107971"/>
          </a:xfrm>
          <a:prstGeom prst="rect">
            <a:avLst/>
          </a:prstGeom>
          <a:noFill/>
        </p:spPr>
        <p:txBody>
          <a:bodyPr wrap="square" lIns="91416" tIns="45708" rIns="91416" bIns="45708" rtlCol="0">
            <a:spAutoFit/>
          </a:bodyPr>
          <a:lstStyle/>
          <a:p>
            <a:pPr defTabSz="914400"/>
            <a:r>
              <a:rPr lang="ko-KR" altLang="en-US" sz="6600" b="1" i="1" dirty="0">
                <a:solidFill>
                  <a:prstClr val="black"/>
                </a:solidFill>
              </a:rPr>
              <a:t>찬양해요</a:t>
            </a:r>
            <a:r>
              <a:rPr lang="en-US" altLang="ko-KR" sz="6600" b="1" i="1" dirty="0">
                <a:solidFill>
                  <a:prstClr val="black"/>
                </a:solidFill>
              </a:rPr>
              <a:t>~</a:t>
            </a:r>
            <a:endParaRPr lang="ko-KR" altLang="en-US" sz="66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4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02250" y="1153233"/>
            <a:ext cx="11726287" cy="490134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지금 이곳에 하나님 오셔서</a:t>
            </a:r>
            <a: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en-US" altLang="ko-KR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우리가 드리는 예배를 받으소서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참 기쁨과 참 평안이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우리게 있사오니</a:t>
            </a:r>
            <a:endParaRPr lang="en-US" altLang="ko-KR" sz="60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>
              <a:lnSpc>
                <a:spcPts val="7500"/>
              </a:lnSpc>
            </a:pPr>
            <a:r>
              <a:rPr lang="ko-KR" altLang="en-US" sz="60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영광의 왕이신 하나님께 감사해요</a:t>
            </a:r>
            <a:endParaRPr lang="ko-KR" altLang="en-US" sz="6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3093" y="204111"/>
            <a:ext cx="262073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prstClr val="black"/>
                </a:solidFill>
              </a:rPr>
              <a:t>지금 이곳에</a:t>
            </a:r>
            <a:endParaRPr lang="ko-KR" alt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39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정은하 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7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7" y="1939791"/>
            <a:ext cx="7848872" cy="297002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요한복음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10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27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57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>
                <a:solidFill>
                  <a:srgbClr val="000000"/>
                </a:solidFill>
              </a:rPr>
              <a:t>성경봉독</a:t>
            </a:r>
            <a:r>
              <a:rPr lang="en-US" altLang="ko-KR" sz="6600" b="1" dirty="0">
                <a:solidFill>
                  <a:srgbClr val="000000"/>
                </a:solidFill>
              </a:rPr>
              <a:t>-</a:t>
            </a:r>
            <a:r>
              <a:rPr lang="ko-KR" altLang="en-US" sz="6600" b="1" dirty="0">
                <a:solidFill>
                  <a:srgbClr val="000000"/>
                </a:solidFill>
              </a:rPr>
              <a:t> 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요한복음 </a:t>
            </a:r>
            <a:r>
              <a:rPr lang="en-US" altLang="ko-KR" sz="6600" b="1" dirty="0" smtClean="0">
                <a:solidFill>
                  <a:srgbClr val="000000"/>
                </a:solidFill>
              </a:rPr>
              <a:t>10</a:t>
            </a:r>
            <a:r>
              <a:rPr lang="ko-KR" altLang="en-US" sz="6600" b="1" dirty="0" smtClean="0">
                <a:solidFill>
                  <a:srgbClr val="000000"/>
                </a:solidFill>
              </a:rPr>
              <a:t>장</a:t>
            </a:r>
            <a:endParaRPr lang="ko-KR" altLang="en-US" sz="66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12321" y="2090174"/>
            <a:ext cx="10967357" cy="3416316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7000" b="1" dirty="0" smtClean="0"/>
              <a:t>27 </a:t>
            </a:r>
            <a:r>
              <a:rPr lang="ko-KR" altLang="en-US" sz="7000" b="1" dirty="0" smtClean="0"/>
              <a:t>내 양은 내 음성을 </a:t>
            </a:r>
            <a:endParaRPr lang="en-US" altLang="ko-KR" sz="7000" b="1" dirty="0" smtClean="0"/>
          </a:p>
          <a:p>
            <a:pPr lvl="0">
              <a:defRPr/>
            </a:pPr>
            <a:r>
              <a:rPr lang="ko-KR" altLang="en-US" sz="7000" b="1" dirty="0" smtClean="0"/>
              <a:t>들으며 나는 그들을 알며 그들은 나를 따르느니라</a:t>
            </a:r>
            <a:endParaRPr lang="ko-KR" alt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218" y="1685944"/>
            <a:ext cx="7848873" cy="467818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60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60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6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경청</a:t>
            </a:r>
            <a:r>
              <a:rPr lang="ko-KR" altLang="en-US" sz="66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해요</a:t>
            </a:r>
            <a:endParaRPr lang="en-US" altLang="ko-KR" sz="6600" b="1" dirty="0" smtClean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>
              <a:solidFill>
                <a:srgbClr val="00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60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김광래 목사님</a:t>
            </a:r>
            <a:endParaRPr lang="ko-KR" altLang="en-US" sz="6000" b="1" dirty="0">
              <a:solidFill>
                <a:srgbClr val="000000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53" y="489859"/>
            <a:ext cx="10776857" cy="3785648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endParaRPr lang="en-US" altLang="ko-KR" sz="8000" dirty="0" smtClean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헌금 찬양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/>
            </a:r>
            <a:b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</a:br>
            <a:r>
              <a:rPr lang="ko-KR" altLang="en-US" sz="8000" dirty="0" err="1" smtClean="0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 성가대</a:t>
            </a:r>
            <a:r>
              <a:rPr lang="en-US" altLang="ko-KR" sz="8000" dirty="0" smtClean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한은호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41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37073" y="0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pPr marL="0" marR="0" lvl="0" indent="0" algn="l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9296" y="1063368"/>
            <a:ext cx="11530233" cy="573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예수 향기 가득한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현대교회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어린이들이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되기를 소망합니다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  <a:defRPr/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겨울성경학교가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이번주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2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7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금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), 8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일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(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진행합니다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. </a:t>
            </a: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/>
            </a:r>
            <a:b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</a:b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 (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장소 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: 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현대교회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 </a:t>
            </a:r>
            <a:r>
              <a:rPr lang="ko-KR" altLang="en-US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청암관광농원 눈썰매장</a:t>
            </a:r>
            <a:r>
              <a:rPr lang="en-US" altLang="ko-KR" sz="28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endParaRPr lang="en-US" altLang="ko-KR" sz="32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4. 1,2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월 생일 맞은 어린이와 선생님을 축복합니다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5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성가대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찬양팀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점심식사 후 </a:t>
            </a:r>
            <a:r>
              <a:rPr lang="en-US" altLang="ko-KR" sz="3200" b="1" dirty="0">
                <a:solidFill>
                  <a:prstClr val="black"/>
                </a:solidFill>
              </a:rPr>
              <a:t>12</a:t>
            </a:r>
            <a:r>
              <a:rPr lang="ko-KR" altLang="en-US" sz="3200" b="1" dirty="0">
                <a:solidFill>
                  <a:prstClr val="black"/>
                </a:solidFill>
              </a:rPr>
              <a:t>시</a:t>
            </a:r>
            <a:r>
              <a:rPr lang="en-US" altLang="ko-KR" sz="3200" b="1" dirty="0">
                <a:solidFill>
                  <a:prstClr val="black"/>
                </a:solidFill>
              </a:rPr>
              <a:t>20</a:t>
            </a:r>
            <a:r>
              <a:rPr lang="ko-KR" altLang="en-US" sz="3200" b="1" dirty="0">
                <a:solidFill>
                  <a:prstClr val="black"/>
                </a:solidFill>
              </a:rPr>
              <a:t>분부터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연습합니다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다음주는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예배 </a:t>
            </a:r>
            <a:r>
              <a:rPr lang="ko-KR" altLang="en-US" sz="32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임사자는</a:t>
            </a:r>
            <a:r>
              <a:rPr lang="ko-KR" altLang="en-US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사회 </a:t>
            </a:r>
            <a:r>
              <a:rPr lang="ko-KR" altLang="en-US" sz="32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채정례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선생님</a:t>
            </a:r>
            <a:r>
              <a:rPr lang="en-US" altLang="ko-KR" sz="3200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endParaRPr lang="en-US" altLang="ko-KR" sz="3200" b="1" dirty="0" smtClean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 </a:t>
            </a:r>
            <a:r>
              <a:rPr lang="ko-KR" altLang="en-US" sz="3100" b="1" dirty="0" err="1" smtClean="0">
                <a:solidFill>
                  <a:prstClr val="black"/>
                </a:solidFill>
                <a:ea typeface="맑은 고딕" panose="020B0503020000020004" pitchFamily="50" charset="-127"/>
              </a:rPr>
              <a:t>대표기도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신제하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</a:t>
            </a:r>
            <a:r>
              <a:rPr lang="en-US" altLang="ko-KR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,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err="1">
                <a:solidFill>
                  <a:prstClr val="black"/>
                </a:solidFill>
                <a:ea typeface="맑은 고딕" panose="020B0503020000020004" pitchFamily="50" charset="-127"/>
              </a:rPr>
              <a:t>헌금기도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김도경</a:t>
            </a:r>
            <a:r>
              <a:rPr lang="ko-KR" altLang="en-US" sz="3100" b="1" dirty="0" smtClean="0">
                <a:solidFill>
                  <a:prstClr val="black"/>
                </a:solidFill>
                <a:ea typeface="맑은 고딕" panose="020B0503020000020004" pitchFamily="50" charset="-127"/>
              </a:rPr>
              <a:t> </a:t>
            </a:r>
            <a:r>
              <a:rPr lang="ko-KR" altLang="en-US" sz="3100" b="1" dirty="0">
                <a:solidFill>
                  <a:prstClr val="black"/>
                </a:solidFill>
                <a:ea typeface="맑은 고딕" panose="020B0503020000020004" pitchFamily="50" charset="-127"/>
              </a:rPr>
              <a:t>어린이 입니다</a:t>
            </a:r>
            <a:endParaRPr lang="en-US" altLang="ko-KR" sz="3100" b="1" dirty="0">
              <a:solidFill>
                <a:prstClr val="black"/>
              </a:solidFill>
              <a:ea typeface="맑은 고딕" panose="020B0503020000020004" pitchFamily="50" charset="-127"/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5178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1781" y="511879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성경 말씀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가로 글상자 10"/>
          <p:cNvSpPr txBox="1"/>
          <p:nvPr/>
        </p:nvSpPr>
        <p:spPr>
          <a:xfrm>
            <a:off x="1692737" y="2251069"/>
            <a:ext cx="8802964" cy="3508649"/>
          </a:xfrm>
          <a:prstGeom prst="rect">
            <a:avLst/>
          </a:prstGeom>
        </p:spPr>
        <p:txBody>
          <a:bodyPr vert="horz" wrap="square" lIns="91430" tIns="45718" rIns="91430" bIns="45718" anchor="t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우리는 구원 받는 자들에게나 </a:t>
            </a:r>
            <a:endParaRPr lang="en-US" altLang="ko-KR" sz="40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base" latinLnBrk="0">
              <a:lnSpc>
                <a:spcPct val="150000"/>
              </a:lnSpc>
            </a:pP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망하는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자들에게나 </a:t>
            </a:r>
            <a:r>
              <a:rPr lang="ko-KR" altLang="en-US" sz="40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하나님 </a:t>
            </a:r>
            <a:r>
              <a:rPr lang="ko-KR" altLang="en-US" sz="40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앞에서 그리스도의 향기니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ko-KR" sz="2800" b="1" dirty="0" smtClean="0"/>
              <a:t>- </a:t>
            </a:r>
            <a:r>
              <a:rPr lang="ko-KR" altLang="en-US" sz="2800" b="1" dirty="0" err="1" smtClean="0"/>
              <a:t>고린</a:t>
            </a:r>
            <a:r>
              <a:rPr lang="ko-KR" altLang="en-US" sz="2800" b="1" dirty="0" err="1"/>
              <a:t>도</a:t>
            </a:r>
            <a:r>
              <a:rPr lang="ko-KR" altLang="en-US" sz="2800" b="1" dirty="0" err="1" smtClean="0"/>
              <a:t>후서</a:t>
            </a:r>
            <a:r>
              <a:rPr lang="ko-KR" altLang="en-US" sz="2800" b="1" dirty="0" smtClean="0"/>
              <a:t> </a:t>
            </a:r>
            <a:r>
              <a:rPr lang="en-US" altLang="ko-KR" sz="2800" b="1" dirty="0"/>
              <a:t>2</a:t>
            </a:r>
            <a:r>
              <a:rPr lang="ko-KR" altLang="en-US" sz="2800" b="1" dirty="0" smtClean="0"/>
              <a:t>장 </a:t>
            </a:r>
            <a:r>
              <a:rPr lang="en-US" altLang="ko-KR" sz="2800" b="1" dirty="0" smtClean="0"/>
              <a:t>15</a:t>
            </a:r>
            <a:r>
              <a:rPr lang="ko-KR" altLang="en-US" sz="2800" b="1" dirty="0" smtClean="0"/>
              <a:t>절</a:t>
            </a:r>
            <a:r>
              <a:rPr lang="en-US" altLang="ko-KR" sz="2800" b="1" dirty="0"/>
              <a:t>- </a:t>
            </a:r>
          </a:p>
        </p:txBody>
      </p:sp>
    </p:spTree>
    <p:extLst>
      <p:ext uri="{BB962C8B-B14F-4D97-AF65-F5344CB8AC3E}">
        <p14:creationId xmlns:p14="http://schemas.microsoft.com/office/powerpoint/2010/main" val="206735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>
                <a:solidFill>
                  <a:prstClr val="black"/>
                </a:solidFill>
                <a:latin typeface="함초롬돋움"/>
              </a:rPr>
              <a:t>너와 나의 모습이  예수님 닮아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하루 이틀 매일매일 지날 때 마다</a:t>
            </a:r>
            <a:endParaRPr lang="en-US" altLang="ko-KR" sz="6000" b="1" dirty="0" smtClean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더 닮아가길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3828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337" y="86317"/>
            <a:ext cx="12192000" cy="851124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겨울성경학교 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초대합니다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1" t="43830" r="12783" b="9220"/>
          <a:stretch/>
        </p:blipFill>
        <p:spPr>
          <a:xfrm>
            <a:off x="5592126" y="914578"/>
            <a:ext cx="6525398" cy="59434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27" y="981710"/>
            <a:ext cx="5446399" cy="5798470"/>
          </a:xfrm>
          <a:prstGeom prst="rect">
            <a:avLst/>
          </a:prstGeom>
          <a:ln w="73025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0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5843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81026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1, 2</a:t>
            </a:r>
            <a:r>
              <a:rPr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583253"/>
              </p:ext>
            </p:extLst>
          </p:nvPr>
        </p:nvGraphicFramePr>
        <p:xfrm>
          <a:off x="1047409" y="2579572"/>
          <a:ext cx="10097855" cy="3566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3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28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</a:t>
                      </a:r>
                      <a:endParaRPr lang="ko-KR" alt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4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월 </a:t>
                      </a:r>
                      <a:r>
                        <a:rPr kumimoji="0" lang="en-US" altLang="ko-KR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김한솔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유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임지섭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박시원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(6), </a:t>
                      </a: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월 </a:t>
                      </a:r>
                      <a:r>
                        <a:rPr kumimoji="0" lang="en-US" altLang="ko-KR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김도경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(2), </a:t>
                      </a:r>
                      <a:r>
                        <a:rPr kumimoji="0" lang="ko-KR" altLang="en-US" sz="32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서윤하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(4), </a:t>
                      </a:r>
                      <a:r>
                        <a:rPr kumimoji="0" lang="ko-KR" altLang="en-US" sz="32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임서현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2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6)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71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채정례</a:t>
                      </a:r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2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6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4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5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6</a:t>
            </a:r>
            <a:r>
              <a:rPr kumimoji="0" lang="ko-KR" altLang="en-US" sz="47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20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8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3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,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월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rPr>
              <a:t>예배 위원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" t="12814" r="2619" b="5570"/>
          <a:stretch/>
        </p:blipFill>
        <p:spPr>
          <a:xfrm>
            <a:off x="1036037" y="1820921"/>
            <a:ext cx="10187533" cy="4901612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048403" y="4023414"/>
            <a:ext cx="10151065" cy="308008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8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6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smtClean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smtClean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29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5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3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 defTabSz="914400"/>
            <a:endParaRPr lang="ko-KR" altLang="en-US" sz="180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사랑이 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넘쳐 넘쳐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축복이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흘러 흘러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예수님 은혜가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(</a:t>
            </a:r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가득 가득</a:t>
            </a:r>
            <a:r>
              <a:rPr lang="en-US" altLang="ko-KR" sz="6000" b="1" dirty="0" smtClean="0">
                <a:solidFill>
                  <a:prstClr val="black"/>
                </a:solidFill>
                <a:latin typeface="함초롬돋움"/>
              </a:rPr>
              <a:t>)</a:t>
            </a:r>
          </a:p>
          <a:p>
            <a:pPr algn="ctr" defTabSz="914400"/>
            <a:r>
              <a:rPr lang="ko-KR" altLang="en-US" sz="6000" b="1" dirty="0" smtClean="0">
                <a:solidFill>
                  <a:prstClr val="black"/>
                </a:solidFill>
                <a:latin typeface="함초롬돋움"/>
              </a:rPr>
              <a:t>당신과 함께 하길 원해요</a:t>
            </a:r>
            <a:endParaRPr lang="en-US" altLang="ko-KR" sz="6000" b="1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 defTabSz="914400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108454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30778" y="1761194"/>
            <a:ext cx="99359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들어보았니 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태초의 하나님의 사랑이야기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금지된 나무 열매 먹고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죄에 빠진 자들에게</a:t>
            </a:r>
          </a:p>
        </p:txBody>
      </p:sp>
    </p:spTree>
    <p:extLst>
      <p:ext uri="{BB962C8B-B14F-4D97-AF65-F5344CB8AC3E}">
        <p14:creationId xmlns:p14="http://schemas.microsoft.com/office/powerpoint/2010/main" val="9403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167494" y="1899986"/>
            <a:ext cx="101726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사랑의 옷을 입혀 주시고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새 사람으로 변화시켜 주시니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들어보겠니 아주 오래된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너를 위한 사랑이야기</a:t>
            </a:r>
          </a:p>
        </p:txBody>
      </p:sp>
    </p:spTree>
    <p:extLst>
      <p:ext uri="{BB962C8B-B14F-4D97-AF65-F5344CB8AC3E}">
        <p14:creationId xmlns:p14="http://schemas.microsoft.com/office/powerpoint/2010/main" val="39071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75569" y="485275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>
                <a:solidFill>
                  <a:srgbClr val="FFC000"/>
                </a:solidFill>
              </a:rPr>
              <a:t>사랑이야기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543051" y="1630565"/>
            <a:ext cx="95195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o-KR" alt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08364" y="1740626"/>
            <a:ext cx="92664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기뻐 춤추며 노래하리라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내게 생명 주신 주님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내 삶을 변화 시켜 주시는</a:t>
            </a:r>
          </a:p>
          <a:p>
            <a:pPr algn="ctr"/>
            <a:r>
              <a:rPr lang="ko-KR" altLang="en-US" sz="6000" b="1" dirty="0">
                <a:solidFill>
                  <a:srgbClr val="FFC000"/>
                </a:solidFill>
              </a:rPr>
              <a:t>주만 찬양합니다</a:t>
            </a:r>
          </a:p>
        </p:txBody>
      </p:sp>
    </p:spTree>
    <p:extLst>
      <p:ext uri="{BB962C8B-B14F-4D97-AF65-F5344CB8AC3E}">
        <p14:creationId xmlns:p14="http://schemas.microsoft.com/office/powerpoint/2010/main" val="9108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/>
          <a:stretch>
            <a:fillRect/>
          </a:stretch>
        </p:blipFill>
        <p:spPr>
          <a:xfrm>
            <a:off x="16887" y="0"/>
            <a:ext cx="12158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10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9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470</Words>
  <Application>Microsoft Office PowerPoint</Application>
  <PresentationFormat>와이드스크린</PresentationFormat>
  <Paragraphs>156</Paragraphs>
  <Slides>36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17</vt:i4>
      </vt:variant>
      <vt:variant>
        <vt:lpstr>테마</vt:lpstr>
      </vt:variant>
      <vt:variant>
        <vt:i4>10</vt:i4>
      </vt:variant>
      <vt:variant>
        <vt:lpstr>슬라이드 제목</vt:lpstr>
      </vt:variant>
      <vt:variant>
        <vt:i4>36</vt:i4>
      </vt:variant>
    </vt:vector>
  </HeadingPairs>
  <TitlesOfParts>
    <vt:vector size="63" baseType="lpstr">
      <vt:lpstr>08서울한강체 M</vt:lpstr>
      <vt:lpstr>HYGothic-Extra</vt:lpstr>
      <vt:lpstr>HYGothic-Extra</vt:lpstr>
      <vt:lpstr>HY그래픽M</vt:lpstr>
      <vt:lpstr>HY목각파임B</vt:lpstr>
      <vt:lpstr>HY엽서L</vt:lpstr>
      <vt:lpstr>HY엽서M</vt:lpstr>
      <vt:lpstr>HY중고딕</vt:lpstr>
      <vt:lpstr>HY헤드라인M</vt:lpstr>
      <vt:lpstr>굴림</vt:lpstr>
      <vt:lpstr>맑은 고딕</vt:lpstr>
      <vt:lpstr>타이포_소곤소곤 M</vt:lpstr>
      <vt:lpstr>함초롬돋움</vt:lpstr>
      <vt:lpstr>Arial</vt:lpstr>
      <vt:lpstr>Candara</vt:lpstr>
      <vt:lpstr>Symbol</vt:lpstr>
      <vt:lpstr>Times New Roman</vt:lpstr>
      <vt:lpstr>Office 테마</vt:lpstr>
      <vt:lpstr>7_Office 테마</vt:lpstr>
      <vt:lpstr>2_파형</vt:lpstr>
      <vt:lpstr>8_Office 테마</vt:lpstr>
      <vt:lpstr>1_Office 테마</vt:lpstr>
      <vt:lpstr>6_Office 테마</vt:lpstr>
      <vt:lpstr>9_Office 테마</vt:lpstr>
      <vt:lpstr>10_Office 테마</vt:lpstr>
      <vt:lpstr>한컴오피스</vt:lpstr>
      <vt:lpstr>12_Office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A0161066</cp:lastModifiedBy>
  <cp:revision>322</cp:revision>
  <dcterms:created xsi:type="dcterms:W3CDTF">2022-06-11T10:00:30Z</dcterms:created>
  <dcterms:modified xsi:type="dcterms:W3CDTF">2025-02-01T15:14:34Z</dcterms:modified>
  <cp:version/>
</cp:coreProperties>
</file>