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62" r:id="rId7"/>
  </p:sldMasterIdLst>
  <p:notesMasterIdLst>
    <p:notesMasterId r:id="rId63"/>
  </p:notesMasterIdLst>
  <p:sldIdLst>
    <p:sldId id="1998" r:id="rId8"/>
    <p:sldId id="305" r:id="rId9"/>
    <p:sldId id="3751" r:id="rId10"/>
    <p:sldId id="3752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3738" r:id="rId20"/>
    <p:sldId id="3739" r:id="rId21"/>
    <p:sldId id="3740" r:id="rId22"/>
    <p:sldId id="3741" r:id="rId23"/>
    <p:sldId id="3742" r:id="rId24"/>
    <p:sldId id="3743" r:id="rId25"/>
    <p:sldId id="3744" r:id="rId26"/>
    <p:sldId id="3745" r:id="rId27"/>
    <p:sldId id="265" r:id="rId28"/>
    <p:sldId id="3746" r:id="rId29"/>
    <p:sldId id="266" r:id="rId30"/>
    <p:sldId id="267" r:id="rId31"/>
    <p:sldId id="2614" r:id="rId32"/>
    <p:sldId id="2547" r:id="rId33"/>
    <p:sldId id="2548" r:id="rId34"/>
    <p:sldId id="2549" r:id="rId35"/>
    <p:sldId id="2550" r:id="rId36"/>
    <p:sldId id="3747" r:id="rId37"/>
    <p:sldId id="3748" r:id="rId38"/>
    <p:sldId id="3749" r:id="rId39"/>
    <p:sldId id="3750" r:id="rId40"/>
    <p:sldId id="2915" r:id="rId41"/>
    <p:sldId id="3067" r:id="rId42"/>
    <p:sldId id="3068" r:id="rId43"/>
    <p:sldId id="3069" r:id="rId44"/>
    <p:sldId id="276" r:id="rId45"/>
    <p:sldId id="2922" r:id="rId46"/>
    <p:sldId id="2641" r:id="rId47"/>
    <p:sldId id="3753" r:id="rId48"/>
    <p:sldId id="3754" r:id="rId49"/>
    <p:sldId id="3755" r:id="rId50"/>
    <p:sldId id="3756" r:id="rId51"/>
    <p:sldId id="3763" r:id="rId52"/>
    <p:sldId id="3761" r:id="rId53"/>
    <p:sldId id="3764" r:id="rId54"/>
    <p:sldId id="3762" r:id="rId55"/>
    <p:sldId id="3757" r:id="rId56"/>
    <p:sldId id="3759" r:id="rId57"/>
    <p:sldId id="3760" r:id="rId58"/>
    <p:sldId id="1932" r:id="rId59"/>
    <p:sldId id="1933" r:id="rId60"/>
    <p:sldId id="1934" r:id="rId61"/>
    <p:sldId id="2363" r:id="rId62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9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586734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846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451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44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5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7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746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4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36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680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94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285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45122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0294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425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05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9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4121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719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5493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8" y="2214564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78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0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2025-09-07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22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  <p:sldLayoutId id="2147485074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18.bin"/><Relationship Id="rId4" Type="http://schemas.openxmlformats.org/officeDocument/2006/relationships/image" Target="../media/image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19.bin"/><Relationship Id="rId4" Type="http://schemas.openxmlformats.org/officeDocument/2006/relationships/image" Target="../media/image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20.bin"/><Relationship Id="rId4" Type="http://schemas.openxmlformats.org/officeDocument/2006/relationships/image" Target="../media/image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bin"/><Relationship Id="rId5" Type="http://schemas.openxmlformats.org/officeDocument/2006/relationships/image" Target="../media/image28.bin"/><Relationship Id="rId4" Type="http://schemas.openxmlformats.org/officeDocument/2006/relationships/image" Target="../media/image2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bin"/><Relationship Id="rId5" Type="http://schemas.openxmlformats.org/officeDocument/2006/relationships/image" Target="../media/image29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bin"/><Relationship Id="rId5" Type="http://schemas.openxmlformats.org/officeDocument/2006/relationships/image" Target="../media/image30.bin"/><Relationship Id="rId4" Type="http://schemas.openxmlformats.org/officeDocument/2006/relationships/image" Target="../media/image2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bin"/><Relationship Id="rId5" Type="http://schemas.openxmlformats.org/officeDocument/2006/relationships/image" Target="../media/image31.bin"/><Relationship Id="rId4" Type="http://schemas.openxmlformats.org/officeDocument/2006/relationships/image" Target="../media/image2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bin"/><Relationship Id="rId5" Type="http://schemas.openxmlformats.org/officeDocument/2006/relationships/image" Target="../media/image33.bin"/><Relationship Id="rId4" Type="http://schemas.openxmlformats.org/officeDocument/2006/relationships/image" Target="../media/image3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bin"/><Relationship Id="rId5" Type="http://schemas.openxmlformats.org/officeDocument/2006/relationships/image" Target="../media/image37.bin"/><Relationship Id="rId4" Type="http://schemas.openxmlformats.org/officeDocument/2006/relationships/image" Target="../media/image3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bin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bin"/><Relationship Id="rId5" Type="http://schemas.openxmlformats.org/officeDocument/2006/relationships/image" Target="../media/image41.bin"/><Relationship Id="rId4" Type="http://schemas.openxmlformats.org/officeDocument/2006/relationships/image" Target="../media/image4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bin"/><Relationship Id="rId5" Type="http://schemas.openxmlformats.org/officeDocument/2006/relationships/image" Target="../media/image42.bin"/><Relationship Id="rId4" Type="http://schemas.openxmlformats.org/officeDocument/2006/relationships/image" Target="../media/image3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bin"/><Relationship Id="rId5" Type="http://schemas.openxmlformats.org/officeDocument/2006/relationships/image" Target="../media/image43.bin"/><Relationship Id="rId4" Type="http://schemas.openxmlformats.org/officeDocument/2006/relationships/image" Target="../media/image40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bin"/><Relationship Id="rId5" Type="http://schemas.openxmlformats.org/officeDocument/2006/relationships/image" Target="../media/image48.bin"/><Relationship Id="rId4" Type="http://schemas.openxmlformats.org/officeDocument/2006/relationships/image" Target="../media/image4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bin"/><Relationship Id="rId5" Type="http://schemas.openxmlformats.org/officeDocument/2006/relationships/image" Target="../media/image50.bin"/><Relationship Id="rId4" Type="http://schemas.openxmlformats.org/officeDocument/2006/relationships/image" Target="../media/image4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bin"/><Relationship Id="rId5" Type="http://schemas.openxmlformats.org/officeDocument/2006/relationships/image" Target="../media/image48.bin"/><Relationship Id="rId4" Type="http://schemas.openxmlformats.org/officeDocument/2006/relationships/image" Target="../media/image5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bin"/><Relationship Id="rId5" Type="http://schemas.openxmlformats.org/officeDocument/2006/relationships/image" Target="../media/image51.bin"/><Relationship Id="rId4" Type="http://schemas.openxmlformats.org/officeDocument/2006/relationships/image" Target="../media/image5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15.bin"/><Relationship Id="rId4" Type="http://schemas.openxmlformats.org/officeDocument/2006/relationships/image" Target="../media/image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16.bin"/><Relationship Id="rId4" Type="http://schemas.openxmlformats.org/officeDocument/2006/relationships/image" Target="../media/image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17.bin"/><Relationship Id="rId4" Type="http://schemas.openxmlformats.org/officeDocument/2006/relationships/image" Target="../media/image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열세번째주일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9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88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5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7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이동재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13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44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015642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000" b="1" dirty="0">
                <a:solidFill>
                  <a:srgbClr val="000000"/>
                </a:solidFill>
              </a:rPr>
              <a:t>13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08651" y="1775292"/>
            <a:ext cx="11737974" cy="3416316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400" b="1" dirty="0"/>
              <a:t>44</a:t>
            </a:r>
            <a:r>
              <a:rPr lang="ko-KR" altLang="en-US" sz="5400" b="1" dirty="0"/>
              <a:t>천국은 마치 밭에 </a:t>
            </a:r>
            <a:r>
              <a:rPr lang="ko-KR" altLang="en-US" sz="5400" b="1" dirty="0" err="1"/>
              <a:t>감추인</a:t>
            </a:r>
            <a:r>
              <a:rPr lang="ko-KR" altLang="en-US" sz="5400" b="1" dirty="0"/>
              <a:t> 보화와 같으니 사람이 이를 발견한 후 숨겨 두고 기뻐하며 돌아가서 자기의 소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유를 다 팔아 그 밭을 </a:t>
            </a:r>
            <a:r>
              <a:rPr lang="ko-KR" altLang="en-US" sz="5400" b="1" dirty="0" err="1"/>
              <a:t>사느니라</a:t>
            </a:r>
            <a:endParaRPr lang="en-US" altLang="ko-KR" sz="54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279575"/>
            <a:ext cx="9060921" cy="44011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rgbClr val="00B050"/>
                </a:solidFill>
                <a:latin typeface="HY그래픽M"/>
                <a:ea typeface="HY그래픽M"/>
              </a:rPr>
              <a:t>밭에 </a:t>
            </a:r>
            <a:r>
              <a:rPr lang="ko-KR" altLang="en-US" sz="4800" b="1" dirty="0" err="1">
                <a:latin typeface="HY그래픽M"/>
                <a:ea typeface="HY그래픽M"/>
              </a:rPr>
              <a:t>감추인</a:t>
            </a:r>
            <a:r>
              <a:rPr lang="ko-KR" altLang="en-US" sz="4800" b="1" dirty="0">
                <a:solidFill>
                  <a:srgbClr val="00B050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보화</a:t>
            </a:r>
            <a:r>
              <a:rPr lang="ko-KR" altLang="en-US" sz="4800" b="1" dirty="0">
                <a:solidFill>
                  <a:srgbClr val="00B050"/>
                </a:solidFill>
                <a:latin typeface="HY그래픽M"/>
                <a:ea typeface="HY그래픽M"/>
              </a:rPr>
              <a:t> </a:t>
            </a:r>
            <a:r>
              <a:rPr lang="ko-KR" altLang="en-US" sz="4800" b="1" dirty="0">
                <a:latin typeface="HY그래픽M"/>
                <a:ea typeface="HY그래픽M"/>
              </a:rPr>
              <a:t>이야기</a:t>
            </a: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헌금 찬양</a:t>
            </a:r>
            <a:b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</a:b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이라임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230491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성경골든벨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(8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잘 다녀 왔습니다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/>
            </a:r>
            <a:b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참가자 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김서연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김수연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이라임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김사랑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및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예능대회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기도와 응원 바랍니다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/>
            </a:r>
            <a:b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</a:b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이천중앙지방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(9/7 15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분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오천교회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(9/27 10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이천중앙교회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굿모닝예배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9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시작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역사기행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11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3~5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서울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</a:t>
            </a:r>
            <a:r>
              <a:rPr lang="ko-KR" altLang="en-US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수원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궁궐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endParaRPr lang="en-US" altLang="ko-KR" sz="2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음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 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오은경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선생님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신민하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한은호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330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8367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0"/>
            <a:ext cx="7408561" cy="5556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5"/>
          <a:stretch/>
        </p:blipFill>
        <p:spPr>
          <a:xfrm>
            <a:off x="5364480" y="2365094"/>
            <a:ext cx="6827520" cy="44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/>
          <a:stretch/>
        </p:blipFill>
        <p:spPr>
          <a:xfrm>
            <a:off x="406400" y="0"/>
            <a:ext cx="11104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21037" r="6111" b="26370"/>
          <a:stretch/>
        </p:blipFill>
        <p:spPr>
          <a:xfrm>
            <a:off x="337" y="0"/>
            <a:ext cx="6451600" cy="375146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12741" r="8555" b="33777"/>
          <a:stretch/>
        </p:blipFill>
        <p:spPr>
          <a:xfrm>
            <a:off x="-8135" y="3662893"/>
            <a:ext cx="6451600" cy="315159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8889" r="3333" b="26519"/>
          <a:stretch/>
        </p:blipFill>
        <p:spPr>
          <a:xfrm>
            <a:off x="6345088" y="3596640"/>
            <a:ext cx="5892800" cy="321080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0889" r="9889" b="26667"/>
          <a:stretch/>
        </p:blipFill>
        <p:spPr>
          <a:xfrm>
            <a:off x="6094218" y="-68034"/>
            <a:ext cx="6189221" cy="36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9" y="-782320"/>
            <a:ext cx="9986943" cy="74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88" y="0"/>
            <a:ext cx="10021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625" r="10078" b="58610"/>
          <a:stretch/>
        </p:blipFill>
        <p:spPr>
          <a:xfrm>
            <a:off x="472966" y="429523"/>
            <a:ext cx="4949972" cy="37391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43881" r="51783" b="6118"/>
          <a:stretch/>
        </p:blipFill>
        <p:spPr>
          <a:xfrm>
            <a:off x="5422938" y="429524"/>
            <a:ext cx="6482080" cy="623403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1" t="64184" r="7132" b="28611"/>
          <a:stretch/>
        </p:blipFill>
        <p:spPr>
          <a:xfrm>
            <a:off x="472966" y="4168639"/>
            <a:ext cx="4949972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지방</a:t>
            </a:r>
            <a:r>
              <a:rPr kumimoji="0" lang="en-US" altLang="ko-KR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/</a:t>
            </a: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61284"/>
              </p:ext>
            </p:extLst>
          </p:nvPr>
        </p:nvGraphicFramePr>
        <p:xfrm>
          <a:off x="203200" y="922246"/>
          <a:ext cx="11765280" cy="5844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3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en-US" altLang="ko-KR" sz="28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(25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현하빈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2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서주원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최예서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김수연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한은호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이예인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서윤하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권하율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altLang="ko-KR" sz="24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24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최은서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김서연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정은하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9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글쓰기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041120"/>
                  </a:ext>
                </a:extLst>
              </a:tr>
              <a:tr h="7551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이라엘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서호원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권하율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최윤혜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임서현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1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지방만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현하빈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김사랑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이라임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김수연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현하영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이정원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2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8" y="142875"/>
            <a:ext cx="11684000" cy="65722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5387" y="5245992"/>
            <a:ext cx="1097717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1209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25165</TotalTime>
  <Words>439</Words>
  <Application>Microsoft Office PowerPoint</Application>
  <PresentationFormat>와이드스크린</PresentationFormat>
  <Paragraphs>143</Paragraphs>
  <Slides>55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55</vt:i4>
      </vt:variant>
    </vt:vector>
  </HeadingPairs>
  <TitlesOfParts>
    <vt:vector size="78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Times New Roman</vt:lpstr>
      <vt:lpstr>Office 테마</vt:lpstr>
      <vt:lpstr>7_Office 테마</vt:lpstr>
      <vt:lpstr>8_Office 테마</vt:lpstr>
      <vt:lpstr>2_파형</vt:lpstr>
      <vt:lpstr>1_Office 테마</vt:lpstr>
      <vt:lpstr>2_Office 테마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414</cp:revision>
  <dcterms:created xsi:type="dcterms:W3CDTF">2022-06-11T10:00:30Z</dcterms:created>
  <dcterms:modified xsi:type="dcterms:W3CDTF">2025-09-06T22:40:40Z</dcterms:modified>
  <cp:version/>
</cp:coreProperties>
</file>