
<file path=[Content_Types].xml><?xml version="1.0" encoding="utf-8"?>
<Types xmlns="http://schemas.openxmlformats.org/package/2006/content-types">
  <Default Extension="bin" ContentType="application/octet-stream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38" r:id="rId5"/>
    <p:sldMasterId id="2147485050" r:id="rId6"/>
    <p:sldMasterId id="2147485087" r:id="rId7"/>
    <p:sldMasterId id="2147485099" r:id="rId8"/>
    <p:sldMasterId id="2147485112" r:id="rId9"/>
    <p:sldMasterId id="2147485124" r:id="rId10"/>
    <p:sldMasterId id="2147485136" r:id="rId11"/>
  </p:sldMasterIdLst>
  <p:notesMasterIdLst>
    <p:notesMasterId r:id="rId56"/>
  </p:notesMasterIdLst>
  <p:sldIdLst>
    <p:sldId id="1998" r:id="rId12"/>
    <p:sldId id="3545" r:id="rId13"/>
    <p:sldId id="3760" r:id="rId14"/>
    <p:sldId id="257" r:id="rId15"/>
    <p:sldId id="258" r:id="rId16"/>
    <p:sldId id="2782" r:id="rId17"/>
    <p:sldId id="3761" r:id="rId18"/>
    <p:sldId id="3762" r:id="rId19"/>
    <p:sldId id="3763" r:id="rId20"/>
    <p:sldId id="256" r:id="rId21"/>
    <p:sldId id="3764" r:id="rId22"/>
    <p:sldId id="259" r:id="rId23"/>
    <p:sldId id="260" r:id="rId24"/>
    <p:sldId id="261" r:id="rId25"/>
    <p:sldId id="262" r:id="rId26"/>
    <p:sldId id="263" r:id="rId27"/>
    <p:sldId id="264" r:id="rId28"/>
    <p:sldId id="3765" r:id="rId29"/>
    <p:sldId id="3558" r:id="rId30"/>
    <p:sldId id="3767" r:id="rId31"/>
    <p:sldId id="3768" r:id="rId32"/>
    <p:sldId id="3769" r:id="rId33"/>
    <p:sldId id="3770" r:id="rId34"/>
    <p:sldId id="3771" r:id="rId35"/>
    <p:sldId id="3772" r:id="rId36"/>
    <p:sldId id="3773" r:id="rId37"/>
    <p:sldId id="2614" r:id="rId38"/>
    <p:sldId id="2547" r:id="rId39"/>
    <p:sldId id="2548" r:id="rId40"/>
    <p:sldId id="2549" r:id="rId41"/>
    <p:sldId id="2550" r:id="rId42"/>
    <p:sldId id="3591" r:id="rId43"/>
    <p:sldId id="3766" r:id="rId44"/>
    <p:sldId id="2915" r:id="rId45"/>
    <p:sldId id="3067" r:id="rId46"/>
    <p:sldId id="3068" r:id="rId47"/>
    <p:sldId id="3069" r:id="rId48"/>
    <p:sldId id="2919" r:id="rId49"/>
    <p:sldId id="2922" r:id="rId50"/>
    <p:sldId id="2641" r:id="rId51"/>
    <p:sldId id="1932" r:id="rId52"/>
    <p:sldId id="1933" r:id="rId53"/>
    <p:sldId id="1934" r:id="rId54"/>
    <p:sldId id="2363" r:id="rId55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905" autoAdjust="0"/>
    <p:restoredTop sz="86422" autoAdjust="0"/>
  </p:normalViewPr>
  <p:slideViewPr>
    <p:cSldViewPr snapToGrid="0">
      <p:cViewPr varScale="1">
        <p:scale>
          <a:sx n="72" d="100"/>
          <a:sy n="72" d="100"/>
        </p:scale>
        <p:origin x="739" y="163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32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2025-09-27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48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F2978-1CC4-0A92-3A7F-BE6790D97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C4C6E2-3F73-9EC9-CD23-D36A89032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587CF5A-3B12-67E6-FACB-E3A9A25A3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E9099F-6FEE-DEBE-FACF-C1D0D8D9D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49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62C4-9EB6-4F54-5A45-A3B631102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5CB8324-D5B9-72DF-95F3-108CC16EA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EAF4DA6-AD6A-F391-CB96-6EFB427DF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1560F0-6DAA-C107-474D-B89A20E67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78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DC13E-8643-D7D7-EBA1-F31733048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7ED18F2-BB51-307F-6E44-385EB7EE8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B1D47E3-9FFD-862B-6950-68F80484C0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1CEE139-FAC4-0E44-CE3F-78EBC60001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220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ED1EE-C60D-E817-035E-F6FB2E15F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8C7D97D-1EA3-3548-6C8E-E0AE8AD06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9767867-0546-6029-33F7-60C7D61D9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5E5DF3-9736-C469-727F-7EBA14948A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216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BDA64F-0E82-1706-857B-CB42CCF3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41105A-E43C-C5A3-012A-F3B693313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B469E5-C059-8160-67C0-E10E4D3C9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773612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097CCF-E912-5034-0444-6438E6F3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BF5D0C0-AE7A-8D00-C43D-CFDD848B5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202085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EDE121-7391-11A1-FF9E-3ABDFAEA1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D18660-9BAA-1F74-6450-317FB478C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3400318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936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320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669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438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373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887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5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931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279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83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145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754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705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675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176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155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0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934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342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282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617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58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00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588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23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25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154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12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23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33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70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9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1F0378-7EEA-D6DC-88AE-4CACEF686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C363FA1-B5EB-D334-707A-56C05B9F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70216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EC89F5-3F87-2F22-5C86-AA7CB638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FA1FB0-2383-D1D9-7DCD-19366B9C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0932384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03E7FB-AFCA-0DFF-8C10-7330924B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D9A47B-EE39-A93E-9280-BAFC2AAF0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2155083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20A9BF-F0B6-C994-CECA-D51FA3E6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E602D9-3989-479D-2F05-FED19DED8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D05F89-28A5-FBE2-1BAB-5CACDE47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1898373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FD178E-6E3A-4B59-8C0E-33831C60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8E7A42-F1BE-6FD5-A173-D003DD45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398430-0203-5CCC-DB23-265385AD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3310CC5-8A8B-5FF5-1C1E-174BDAA13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7A6E12A-1524-3924-5292-5DF047116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572122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AD2B08-7057-93B3-40AC-9D4152C4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49611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591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26CBE8-2195-FEDF-F4E1-FB27A20C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128AFD-DCB0-6F2D-A841-4902FE37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D78A79-D068-7D75-27D5-76E3A04B2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219851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A51EFE-AF2A-5512-BF93-E57070EA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F8501FC-49A6-7C38-6CA8-28230C540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50E0AB9-9779-3B7F-153F-58C0A9A9E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0566334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495E3-1473-F545-9A71-6A0D7532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1BC0284-B4E9-FA8E-F4D2-681512D34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34429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6F35FE-CCCB-E33A-97B7-12593C4BE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6511F9D-3BFF-0516-DB5F-E78A88D3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0379527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774748-E977-92BA-FF60-E4F5AC72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0990638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6B6DBC-CE97-4D9A-81DF-63A47DA5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562C99-4214-49CB-524A-B67EDCB27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437383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FADBBF-26A8-B3EE-5C32-D88AAD1B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A8CC83-5235-2ECC-7320-7BD60249F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8841519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01361D-AD52-46E2-7149-209E1EA5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4F6B30-5D4D-818C-740B-320A15D92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7532263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A137B5-53B8-7503-F74F-A007427B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C30E50-32C4-F35A-8C87-2D9143BE1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3E5847-D1B8-0389-1FC0-11AE81B1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725631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436CF-4BEE-3DD3-6785-F5A27155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91F726-CDD5-7675-A1FF-9F68F92F0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BBDCF0E-DDFC-2536-CB0F-FAC6990B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4476574-A067-6F90-BA02-36ACCDF54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F9B013F-73C7-3734-129F-F29D367AB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9922897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BEE2B6-DC59-A8B7-420C-1DDE0ACE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8857223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846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B33CA-267A-0627-91D7-DCBE7F3D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0CEF4C-7C4D-2C5F-DAEB-0AE83EE4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CCDEA3-7A91-7B1A-388D-0FADE45ED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02764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5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  <p:sldLayoutId id="2147485111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  <p:sldLayoutId id="2147485123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21.bin"/><Relationship Id="rId4" Type="http://schemas.openxmlformats.org/officeDocument/2006/relationships/image" Target="../media/image2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bin"/><Relationship Id="rId5" Type="http://schemas.openxmlformats.org/officeDocument/2006/relationships/image" Target="../media/image23.bin"/><Relationship Id="rId4" Type="http://schemas.openxmlformats.org/officeDocument/2006/relationships/image" Target="../media/image2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25.bin"/><Relationship Id="rId4" Type="http://schemas.openxmlformats.org/officeDocument/2006/relationships/image" Target="../media/image2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26.bin"/><Relationship Id="rId4" Type="http://schemas.openxmlformats.org/officeDocument/2006/relationships/image" Target="../media/image1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bin"/><Relationship Id="rId5" Type="http://schemas.openxmlformats.org/officeDocument/2006/relationships/image" Target="../media/image27.bin"/><Relationship Id="rId4" Type="http://schemas.openxmlformats.org/officeDocument/2006/relationships/image" Target="../media/image2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28.bin"/><Relationship Id="rId4" Type="http://schemas.openxmlformats.org/officeDocument/2006/relationships/image" Target="../media/image2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bin"/><Relationship Id="rId5" Type="http://schemas.openxmlformats.org/officeDocument/2006/relationships/image" Target="../media/image29.bin"/><Relationship Id="rId4" Type="http://schemas.openxmlformats.org/officeDocument/2006/relationships/image" Target="../media/image2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bin"/><Relationship Id="rId5" Type="http://schemas.openxmlformats.org/officeDocument/2006/relationships/image" Target="../media/image30.bin"/><Relationship Id="rId4" Type="http://schemas.openxmlformats.org/officeDocument/2006/relationships/image" Target="../media/image2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31.bin"/><Relationship Id="rId4" Type="http://schemas.openxmlformats.org/officeDocument/2006/relationships/image" Target="../media/image2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7.bin"/><Relationship Id="rId5" Type="http://schemas.openxmlformats.org/officeDocument/2006/relationships/image" Target="../media/image36.bin"/><Relationship Id="rId4" Type="http://schemas.openxmlformats.org/officeDocument/2006/relationships/image" Target="../media/image3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bin"/><Relationship Id="rId5" Type="http://schemas.openxmlformats.org/officeDocument/2006/relationships/image" Target="../media/image38.bin"/><Relationship Id="rId4" Type="http://schemas.openxmlformats.org/officeDocument/2006/relationships/image" Target="../media/image3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7.bin"/><Relationship Id="rId5" Type="http://schemas.openxmlformats.org/officeDocument/2006/relationships/image" Target="../media/image36.bin"/><Relationship Id="rId4" Type="http://schemas.openxmlformats.org/officeDocument/2006/relationships/image" Target="../media/image4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7.bin"/><Relationship Id="rId5" Type="http://schemas.openxmlformats.org/officeDocument/2006/relationships/image" Target="../media/image39.bin"/><Relationship Id="rId4" Type="http://schemas.openxmlformats.org/officeDocument/2006/relationships/image" Target="../media/image4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7.bin"/><Relationship Id="rId5" Type="http://schemas.openxmlformats.org/officeDocument/2006/relationships/image" Target="../media/image36.bin"/><Relationship Id="rId4" Type="http://schemas.openxmlformats.org/officeDocument/2006/relationships/image" Target="../media/image42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bin"/><Relationship Id="rId5" Type="http://schemas.openxmlformats.org/officeDocument/2006/relationships/image" Target="../media/image18.bin"/><Relationship Id="rId4" Type="http://schemas.openxmlformats.org/officeDocument/2006/relationships/image" Target="../media/image1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94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30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29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02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68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19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53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85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다함께</a:t>
            </a: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춤추며 예수님께 나아가</a:t>
            </a:r>
            <a:endParaRPr lang="en-US" altLang="ko-KR" sz="60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맘 속의 두려움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사라질거야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72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0735" y="354227"/>
            <a:ext cx="8452022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012194" y="231116"/>
            <a:ext cx="1329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♪</a:t>
            </a:r>
          </a:p>
        </p:txBody>
      </p:sp>
    </p:spTree>
    <p:extLst>
      <p:ext uri="{BB962C8B-B14F-4D97-AF65-F5344CB8AC3E}">
        <p14:creationId xmlns:p14="http://schemas.microsoft.com/office/powerpoint/2010/main" val="18061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6991F-6644-A741-F32B-A6E1D0391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8B9A43EA-C3C4-BABF-10C6-7B969132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2B7B27C-4B7F-9BAB-D479-6F4DC04C050F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0FCF686-5FFF-D969-B910-5A5D7BFD4708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너의 모든 삶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변화될거야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971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AB659-2253-83BF-5B11-AEFD6E4D8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E6881FE3-EE1F-C032-01EF-5E084C0D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710E544-27F5-6230-E0A7-A9278F8BFC8F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F2A76CF-5403-22AB-9649-16E88EABC767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기뻐 춤을 추면서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 이름 찬양할 때</a:t>
            </a:r>
            <a:endParaRPr lang="en-US" altLang="ko-KR" sz="60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변화시키는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예수님만 </a:t>
            </a:r>
            <a:r>
              <a:rPr lang="ko-KR" altLang="en-US" sz="60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봐라봐</a:t>
            </a: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Hey!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969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68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1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5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9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28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열</a:t>
            </a: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여</a:t>
            </a: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섯번째주일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CF267-27F5-76FC-F9B1-B29184029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FA72FEF-21DC-EA06-BCEC-D6AF89120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1041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14B74-BA9F-A436-9C47-019AE066F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BE191FF9-D851-08C7-4392-C14A5ED56150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97811EA-3A7F-F2C9-1C20-A42A56D0B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549" y="0"/>
            <a:ext cx="1228709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2B3F39-7633-8789-EAE9-F65615275E59}"/>
              </a:ext>
            </a:extLst>
          </p:cNvPr>
          <p:cNvSpPr txBox="1"/>
          <p:nvPr/>
        </p:nvSpPr>
        <p:spPr>
          <a:xfrm>
            <a:off x="2849526" y="1031358"/>
            <a:ext cx="6783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부끄럽고 슬픈 마음 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있어요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벗어 버리고 싶어요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죄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죄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죄가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생각 더럽힐 때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깨끗하게 덮어주세요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F5CEE5-FE3E-9FAE-FF9A-0282C5A42244}"/>
              </a:ext>
            </a:extLst>
          </p:cNvPr>
          <p:cNvSpPr txBox="1"/>
          <p:nvPr/>
        </p:nvSpPr>
        <p:spPr>
          <a:xfrm>
            <a:off x="786810" y="405011"/>
            <a:ext cx="2264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308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91CC8-4B94-DAB3-A406-98894BA49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021B8C53-30F5-9EE4-6F91-82E1BCB2A1E0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96DD057-24AC-4234-B68A-65BD9CB45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549" y="0"/>
            <a:ext cx="1228709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7888AC-A9F1-D432-3955-3C3EC931BFF6}"/>
              </a:ext>
            </a:extLst>
          </p:cNvPr>
          <p:cNvSpPr txBox="1"/>
          <p:nvPr/>
        </p:nvSpPr>
        <p:spPr>
          <a:xfrm>
            <a:off x="2796363" y="1485331"/>
            <a:ext cx="67835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오직 주만 바라보면서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 마음 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준비해요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하나님만 </a:t>
            </a:r>
            <a:r>
              <a:rPr lang="ko-KR" altLang="en-US" sz="48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사랑할래요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9D9BA4-B820-566C-7720-2473A96E4384}"/>
              </a:ext>
            </a:extLst>
          </p:cNvPr>
          <p:cNvSpPr txBox="1"/>
          <p:nvPr/>
        </p:nvSpPr>
        <p:spPr>
          <a:xfrm>
            <a:off x="786810" y="405011"/>
            <a:ext cx="2264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160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권하율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341630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7200" b="1" dirty="0" err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72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en-US" altLang="ko-KR" sz="72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요한복음</a:t>
            </a:r>
            <a:r>
              <a:rPr lang="en-US" altLang="ko-KR" sz="7200" b="1" dirty="0">
                <a:solidFill>
                  <a:prstClr val="black"/>
                </a:solidFill>
                <a:latin typeface="HY중고딕"/>
                <a:ea typeface="HY중고딕"/>
              </a:rPr>
              <a:t>5</a:t>
            </a: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7200" b="1" dirty="0">
                <a:solidFill>
                  <a:prstClr val="black"/>
                </a:solidFill>
                <a:latin typeface="HY중고딕"/>
                <a:ea typeface="HY중고딕"/>
              </a:rPr>
              <a:t>8</a:t>
            </a: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568" y="428276"/>
            <a:ext cx="11926185" cy="1246475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7500" b="1" dirty="0">
                <a:solidFill>
                  <a:srgbClr val="000000"/>
                </a:solidFill>
              </a:rPr>
              <a:t>성경봉독</a:t>
            </a:r>
            <a:r>
              <a:rPr lang="en-US" altLang="ko-KR" sz="7500" b="1" dirty="0">
                <a:solidFill>
                  <a:srgbClr val="000000"/>
                </a:solidFill>
              </a:rPr>
              <a:t>-</a:t>
            </a:r>
            <a:r>
              <a:rPr lang="ko-KR" altLang="en-US" sz="7500" b="1" dirty="0">
                <a:solidFill>
                  <a:srgbClr val="000000"/>
                </a:solidFill>
              </a:rPr>
              <a:t> 요한복음  </a:t>
            </a:r>
            <a:r>
              <a:rPr lang="en-US" altLang="ko-KR" sz="7500" b="1" dirty="0">
                <a:solidFill>
                  <a:srgbClr val="000000"/>
                </a:solidFill>
              </a:rPr>
              <a:t>5</a:t>
            </a:r>
            <a:r>
              <a:rPr lang="ko-KR" altLang="en-US" sz="75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79" y="2103026"/>
            <a:ext cx="12884067" cy="3323983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7000" b="1" dirty="0"/>
              <a:t>8</a:t>
            </a:r>
            <a:r>
              <a:rPr lang="ko-KR" altLang="en-US" sz="7000" b="1" dirty="0"/>
              <a:t>예수께서 </a:t>
            </a:r>
            <a:r>
              <a:rPr lang="ko-KR" altLang="en-US" sz="7000" b="1" dirty="0" err="1"/>
              <a:t>이르시되</a:t>
            </a:r>
            <a:r>
              <a:rPr lang="ko-KR" altLang="en-US" sz="7000" b="1" dirty="0"/>
              <a:t> 일어나 </a:t>
            </a:r>
            <a:endParaRPr lang="en-US" altLang="ko-KR" sz="7000" b="1" dirty="0"/>
          </a:p>
          <a:p>
            <a:pPr lvl="0">
              <a:defRPr/>
            </a:pPr>
            <a:r>
              <a:rPr lang="ko-KR" altLang="en-US" sz="7000" b="1" dirty="0"/>
              <a:t>네 자리를 들고 걸어가라 </a:t>
            </a:r>
            <a:endParaRPr lang="en-US" altLang="ko-KR" sz="7000" b="1" dirty="0"/>
          </a:p>
          <a:p>
            <a:pPr lvl="0">
              <a:defRPr/>
            </a:pPr>
            <a:r>
              <a:rPr lang="ko-KR" altLang="en-US" sz="7000" b="1" dirty="0"/>
              <a:t>하시니</a:t>
            </a:r>
            <a:endParaRPr lang="en-US" altLang="ko-KR" sz="70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8184" y="1098820"/>
            <a:ext cx="8875632" cy="507829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800" b="1" dirty="0">
                <a:solidFill>
                  <a:prstClr val="black"/>
                </a:solidFill>
                <a:latin typeface="HY그래픽M"/>
                <a:ea typeface="HY그래픽M"/>
              </a:rPr>
              <a:t>설      교</a:t>
            </a:r>
            <a:endParaRPr lang="en-US" altLang="ko-KR" sz="58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en-US" altLang="ko-KR" sz="5200" b="1" dirty="0">
                <a:solidFill>
                  <a:schemeClr val="accent1">
                    <a:lumMod val="75000"/>
                  </a:schemeClr>
                </a:solidFill>
                <a:latin typeface="HY그래픽M"/>
                <a:ea typeface="HY그래픽M"/>
              </a:rPr>
              <a:t>38</a:t>
            </a:r>
            <a:r>
              <a:rPr lang="ko-KR" altLang="en-US" sz="5200" b="1" dirty="0">
                <a:solidFill>
                  <a:schemeClr val="accent1">
                    <a:lumMod val="75000"/>
                  </a:schemeClr>
                </a:solidFill>
                <a:latin typeface="HY그래픽M"/>
                <a:ea typeface="HY그래픽M"/>
              </a:rPr>
              <a:t>년 된 병자</a:t>
            </a:r>
            <a:r>
              <a:rPr lang="ko-KR" altLang="en-US" sz="5200" b="1" dirty="0">
                <a:latin typeface="HY그래픽M"/>
                <a:ea typeface="HY그래픽M"/>
              </a:rPr>
              <a:t>를</a:t>
            </a:r>
            <a:r>
              <a:rPr lang="ko-KR" altLang="en-US" sz="5200" b="1" dirty="0">
                <a:solidFill>
                  <a:schemeClr val="accent1">
                    <a:lumMod val="75000"/>
                  </a:schemeClr>
                </a:solidFill>
                <a:latin typeface="HY그래픽M"/>
                <a:ea typeface="HY그래픽M"/>
              </a:rPr>
              <a:t> </a:t>
            </a:r>
            <a:endParaRPr lang="en-US" altLang="ko-KR" sz="5200" b="1" dirty="0">
              <a:solidFill>
                <a:schemeClr val="accent1">
                  <a:lumMod val="75000"/>
                </a:schemeClr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 dirty="0">
                <a:latin typeface="HY그래픽M"/>
                <a:ea typeface="HY그래픽M"/>
              </a:rPr>
              <a:t>고치신</a:t>
            </a:r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latin typeface="HY그래픽M"/>
                <a:ea typeface="HY그래픽M"/>
              </a:rPr>
              <a:t> </a:t>
            </a:r>
            <a:r>
              <a:rPr lang="ko-KR" altLang="en-US" sz="5800" b="1" dirty="0">
                <a:solidFill>
                  <a:srgbClr val="FF0000"/>
                </a:solidFill>
                <a:latin typeface="HY그래픽M"/>
                <a:ea typeface="HY그래픽M"/>
              </a:rPr>
              <a:t>예수님</a:t>
            </a:r>
            <a:endParaRPr lang="en-US" altLang="ko-KR" sz="5800" b="1" dirty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48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600" b="1" dirty="0" err="1">
                <a:solidFill>
                  <a:srgbClr val="000000"/>
                </a:solidFill>
                <a:latin typeface="HY그래픽M"/>
                <a:ea typeface="HY그래픽M"/>
              </a:rPr>
              <a:t>홍현후</a:t>
            </a:r>
            <a:r>
              <a:rPr lang="ko-KR" altLang="en-US" sz="5600" b="1" dirty="0">
                <a:solidFill>
                  <a:srgbClr val="000000"/>
                </a:solidFill>
                <a:latin typeface="HY그래픽M"/>
                <a:ea typeface="HY그래픽M"/>
              </a:rPr>
              <a:t> 전도사님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헌금 찬양</a:t>
            </a:r>
            <a:b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</a:br>
            <a:r>
              <a:rPr kumimoji="0" lang="ko-KR" alt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하이어</a:t>
            </a: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성가대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4677" y="5081237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서주원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42EC3E8-87FB-BC34-DD4B-08614724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83" y="1"/>
            <a:ext cx="91196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7E8930FD-F192-934D-0A31-757EE4DA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072A8DE-67FD-04C4-65F4-7C627DFF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2498BACB-8C1A-F591-201A-6D9B7A5D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DEDD255-4544-E5D5-0322-E6E31CA9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9308E35B-5253-5BFD-A21E-2DF9F4CA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BC6173B4-CE9D-2C9A-5D41-FE41FA57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EA6181A7-9365-E482-538F-C2B9BE5D2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28">
            <a:extLst>
              <a:ext uri="{FF2B5EF4-FFF2-40B4-BE49-F238E27FC236}">
                <a16:creationId xmlns:a16="http://schemas.microsoft.com/office/drawing/2014/main" id="{CF1E8C55-2165-D6E5-60FF-25FF3CCD9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29">
            <a:extLst>
              <a:ext uri="{FF2B5EF4-FFF2-40B4-BE49-F238E27FC236}">
                <a16:creationId xmlns:a16="http://schemas.microsoft.com/office/drawing/2014/main" id="{1C2C2FAE-1473-586C-5E58-AEE72CDB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3E3E09C-258B-1BDB-AE7D-5DD9A8E1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0BE2A-DF72-7BEE-726F-83AE23B1E364}"/>
              </a:ext>
            </a:extLst>
          </p:cNvPr>
          <p:cNvSpPr txBox="1"/>
          <p:nvPr/>
        </p:nvSpPr>
        <p:spPr>
          <a:xfrm>
            <a:off x="258035" y="286042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94C5B-44C5-82C7-5236-D13AE9578CE2}"/>
              </a:ext>
            </a:extLst>
          </p:cNvPr>
          <p:cNvSpPr txBox="1"/>
          <p:nvPr/>
        </p:nvSpPr>
        <p:spPr>
          <a:xfrm>
            <a:off x="1655825" y="1246401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내 안에 부어 주소서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충만한 기름을 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내 안에 충만케 하소서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기름으로</a:t>
            </a:r>
            <a:r>
              <a:rPr lang="en-US" altLang="ko-KR" sz="5400" b="1" dirty="0"/>
              <a:t>(X2)</a:t>
            </a:r>
            <a:endParaRPr lang="ko-KR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23246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D39C-28B7-C8C3-BF58-58CA213A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15135EE-05B5-F39A-D302-E3606457F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C67081-A843-B337-E685-EEDA8132D9AF}"/>
              </a:ext>
            </a:extLst>
          </p:cNvPr>
          <p:cNvSpPr txBox="1"/>
          <p:nvPr/>
        </p:nvSpPr>
        <p:spPr>
          <a:xfrm>
            <a:off x="289931" y="2499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F2521-AC8D-E492-EC1F-5DB8D5E7DC0C}"/>
              </a:ext>
            </a:extLst>
          </p:cNvPr>
          <p:cNvSpPr txBox="1"/>
          <p:nvPr/>
        </p:nvSpPr>
        <p:spPr>
          <a:xfrm>
            <a:off x="1889743" y="1305340"/>
            <a:ext cx="77947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내게 기름 가득할 때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복음 전할 수 있네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기름 가득할 때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주의 사랑 베푸네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834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DD03D-CBCD-8FB0-9C15-0A93A27D9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41D71D3-D142-6095-A36E-14FBF237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55590B-78C7-DF92-6D64-6767C5F593BC}"/>
              </a:ext>
            </a:extLst>
          </p:cNvPr>
          <p:cNvSpPr txBox="1"/>
          <p:nvPr/>
        </p:nvSpPr>
        <p:spPr>
          <a:xfrm>
            <a:off x="247402" y="2040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1D016-179E-49B2-1D86-77FB8B97F9B6}"/>
              </a:ext>
            </a:extLst>
          </p:cNvPr>
          <p:cNvSpPr txBox="1"/>
          <p:nvPr/>
        </p:nvSpPr>
        <p:spPr>
          <a:xfrm>
            <a:off x="1953538" y="1108177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그날에 우리 주님께서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밤 중에 찾아오실 때에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기름 준비된 자만이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잔치 자리 들어가네</a:t>
            </a:r>
            <a:r>
              <a:rPr lang="en-US" altLang="ko-KR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(X2)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2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71234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0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8.xml><?xml version="1.0" encoding="utf-8"?>
<a:theme xmlns:a="http://schemas.openxmlformats.org/drawingml/2006/main" name="제목 슬라이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슬라이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슬라이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제목 및 내용 4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및 내용 4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및 내용 4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27137</TotalTime>
  <Words>399</Words>
  <Application>Microsoft Office PowerPoint</Application>
  <PresentationFormat>와이드스크린</PresentationFormat>
  <Paragraphs>153</Paragraphs>
  <Slides>44</Slides>
  <Notes>22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11</vt:i4>
      </vt:variant>
      <vt:variant>
        <vt:lpstr>슬라이드 제목</vt:lpstr>
      </vt:variant>
      <vt:variant>
        <vt:i4>44</vt:i4>
      </vt:variant>
    </vt:vector>
  </HeadingPairs>
  <TitlesOfParts>
    <vt:vector size="68" baseType="lpstr">
      <vt:lpstr>08서울한강체 M</vt:lpstr>
      <vt:lpstr>HY견고딕</vt:lpstr>
      <vt:lpstr>HY그래픽M</vt:lpstr>
      <vt:lpstr>HY엽서L</vt:lpstr>
      <vt:lpstr>HY엽서M</vt:lpstr>
      <vt:lpstr>HY중고딕</vt:lpstr>
      <vt:lpstr>HY헤드라인M</vt:lpstr>
      <vt:lpstr>맑은 고딕</vt:lpstr>
      <vt:lpstr>타이포_소곤소곤 M</vt:lpstr>
      <vt:lpstr>함초롬돋움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1_Office 테마</vt:lpstr>
      <vt:lpstr>2_Office 테마</vt:lpstr>
      <vt:lpstr>11_Office 테마</vt:lpstr>
      <vt:lpstr>제목 슬라이드</vt:lpstr>
      <vt:lpstr>제목 및 내용 4개</vt:lpstr>
      <vt:lpstr>4_Office 테마</vt:lpstr>
      <vt:lpstr>9_Office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p18p005</cp:lastModifiedBy>
  <cp:revision>418</cp:revision>
  <dcterms:created xsi:type="dcterms:W3CDTF">2022-06-11T10:00:30Z</dcterms:created>
  <dcterms:modified xsi:type="dcterms:W3CDTF">2025-09-27T08:51:41Z</dcterms:modified>
  <cp:version/>
</cp:coreProperties>
</file>