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05" r:id="rId4"/>
    <p:sldMasterId id="2147485530" r:id="rId5"/>
    <p:sldMasterId id="2147485542" r:id="rId6"/>
  </p:sldMasterIdLst>
  <p:notesMasterIdLst>
    <p:notesMasterId r:id="rId16"/>
  </p:notesMasterIdLst>
  <p:sldIdLst>
    <p:sldId id="2490" r:id="rId7"/>
    <p:sldId id="2486" r:id="rId8"/>
    <p:sldId id="2487" r:id="rId9"/>
    <p:sldId id="2488" r:id="rId10"/>
    <p:sldId id="2489" r:id="rId11"/>
    <p:sldId id="2481" r:id="rId12"/>
    <p:sldId id="2482" r:id="rId13"/>
    <p:sldId id="2483" r:id="rId14"/>
    <p:sldId id="2484" r:id="rId15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82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FC11-40E4-4317-B882-4EF846AE67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75B-9A84-4BBE-A304-BDC2800935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0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6995-D7E8-4CF6-8F73-EA138DAE73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7731-B294-4222-B6AE-780BA9314A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9D0-B0CE-4576-B2CF-FEF7366EBB5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358-4A50-4540-BF36-2402F3E362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E91-7D05-4A07-9686-0334EBF6C2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2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3CCB-FD07-4017-B67C-7F0EFF17F51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409D-E3FC-4139-88E8-3F6B82A764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7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E466-D9A6-47FC-9101-BAA49B1BFA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6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0A05-E964-4ACC-972B-07A01A40D3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7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5B78DA8-A03C-364C-BA5F-BE35F37F3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D0C2C21F-60FC-CB40-A974-4A06D3FD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C1AE354-E62D-7742-B4E4-018D1DD9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6D8A45A-24FC-B943-9674-49737C7E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6E4543D-2AC9-3E4D-9BB2-D3C4CEDB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DBC9320-26E2-D149-8CFC-2CC01D6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593458F-51A3-694A-B92F-B308984F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10AA582-3F6B-4A4F-BCC1-280A0FDF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9AFBB19-607F-984F-B894-01F25E91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F942930-C238-714C-8DEB-907F4D97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9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9DF7D65-0959-9844-B4C6-B9038FA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83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96A1649-C826-494B-B00D-10DB05FB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E05C44E-5D7C-2443-95EA-B4F27D8F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9609D3D-5B47-314E-809B-E979B1D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83CAD3F-86FD-864F-B1D8-D4F0DEF5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674A108-7DAA-1343-A4C8-2A52D31F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04B20B5-02A1-8C40-8486-D485E805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1CFF91C-8DB5-5B46-B50F-616A56283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F2821E1-21C4-D34F-9767-05B440C2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86FBA0B-9124-E347-826E-EE038906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CD48D09-4508-5B45-9DF3-9709241C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3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A968533-5B14-3742-B0D6-F64C84E5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5B72FA6-AAD5-1F45-A00A-F2EA63DF3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8910B7E-BAB0-F143-8377-9A786FDA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CC3B9FC3-F7C7-3345-85EB-25D83070B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65538C3A-A7CA-4746-8BB6-CFC05B6C8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797EA11A-7EB2-7144-8B78-45344D28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A904C65E-6DF4-CF42-B045-3C0A34DB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21E3122D-9CD3-5648-B1DE-A284CA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22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3219751-FC5C-074E-9B03-025B172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D457A9BC-A5A5-8F42-8CF6-405018D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0E256A20-5C9B-9748-AE93-1D2FC623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7A7470B-41DE-1E48-82DD-B21D7053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67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0E33F08E-EF2C-9841-A605-12515856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F619E258-1940-7840-9B31-C9E951D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828EA1C-E4E8-DB48-82B6-F73F7D0F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B7C43F6-C506-EB44-9C2C-2C77E2A3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8C15327-C5AA-6644-9956-6706B652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0FEE8F0-7160-F441-A3DE-6AF737FE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A99E6DB-0125-6746-9081-46AC5112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EB462B2-5F94-A341-9A43-9DB1D748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59371B9-9A39-0D43-8DCC-D9C24006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34AEB83-7FFF-DC48-8BC7-C2D3CD28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A427DCC-9339-AA49-878F-4751F309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366CD07-3259-584E-BF0E-57748B81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6342C74-8D1F-5446-A1BB-68B4751D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22459530-4B24-AD42-A1CA-B2060F0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4D132FB-667A-544A-9034-0FF634E8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4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7A84DAF-72EE-5643-A832-DB39BAF9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21D1B336-820F-E54E-9742-C4D829D6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A953454-3690-7344-AE33-3539ABFA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557C726-122F-3942-8309-FEABED64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C78730A-65F0-1147-92F6-C46C71F8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9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D3F87959-668F-F746-94C3-85AB0767A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FC604B5D-F130-F148-9E26-60E7180FC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05E2589-ECD3-BD43-9822-5C49A43D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2F0AAB4-CE55-2C4C-968C-4CCEF68D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898A359-52B2-5A41-83A7-656F657D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x-none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1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8B7B75-B173-4A24-8218-04BA74B8357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2022-07-21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A916C-9096-47E9-9D43-3FC3EDE6E0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8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78DC8E4E-E75F-4553-93E5-1D8870A28219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2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1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26FA6F7-31ED-B341-8A5F-D8848077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CD406AC-6B55-0348-B8F3-54159FDD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FD68D05-A918-D647-82BD-6B2F0606D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249B28DA-1F49-CD48-BE52-5BA9C6716DE2}" type="datetimeFigureOut">
              <a:rPr lang="x-none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2022-07-21</a:t>
            </a:fld>
            <a:endParaRPr lang="x-none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BB06090-61E6-204E-86D8-A8EE6F202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lang="x-none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862790B-4017-5743-A7E5-202D35FD7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722FA966-6DDA-5D4D-B192-45A3D8B96B8B}" type="slidenum">
              <a:rPr lang="x-none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x-none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5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C49AFFF-5FB4-8E45-9CFB-6576FBA8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2" y="2133164"/>
            <a:ext cx="6260919" cy="4390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" y="538940"/>
            <a:ext cx="9186409" cy="12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137" y="795001"/>
            <a:ext cx="841737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맑은 고딕"/>
              </a:rPr>
              <a:t>2022  </a:t>
            </a:r>
            <a:r>
              <a:rPr kumimoji="0" lang="ko-KR" altLang="en-US" sz="40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맑은 고딕"/>
              </a:rPr>
              <a:t>여름</a:t>
            </a:r>
            <a:r>
              <a:rPr kumimoji="0" lang="ko-KR" altLang="en-US" sz="4000" b="1" dirty="0">
                <a:solidFill>
                  <a:srgbClr val="C00000"/>
                </a:solidFill>
                <a:latin typeface="Calibri" panose="020F0502020204030204"/>
                <a:ea typeface="맑은 고딕"/>
              </a:rPr>
              <a:t>성경</a:t>
            </a:r>
            <a:r>
              <a:rPr kumimoji="0" lang="ko-KR" altLang="en-US" sz="4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맑은 고딕"/>
              </a:rPr>
              <a:t>학교</a:t>
            </a:r>
          </a:p>
        </p:txBody>
      </p:sp>
    </p:spTree>
    <p:extLst>
      <p:ext uri="{BB962C8B-B14F-4D97-AF65-F5344CB8AC3E}">
        <p14:creationId xmlns:p14="http://schemas.microsoft.com/office/powerpoint/2010/main" val="8998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405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1542b66-be90-4ea2-9bb2-b25b806b2984"/>
    <ds:schemaRef ds:uri="20f6cbf1-5f90-4908-b26f-e717de893987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14787</TotalTime>
  <Words>2</Words>
  <Application>Microsoft Office PowerPoint</Application>
  <PresentationFormat>사용자 지정</PresentationFormat>
  <Paragraphs>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4_Office 테마</vt:lpstr>
      <vt:lpstr>1_기본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1258</cp:revision>
  <dcterms:created xsi:type="dcterms:W3CDTF">2002-08-20T12:26:03Z</dcterms:created>
  <dcterms:modified xsi:type="dcterms:W3CDTF">2022-07-21T10:10:41Z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