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2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3404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24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마지막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964113" y="1558435"/>
            <a:ext cx="8263801" cy="264687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9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정준영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다니엘서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6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>
                <a:solidFill>
                  <a:prstClr val="black"/>
                </a:solidFill>
                <a:latin typeface="HY중고딕"/>
                <a:ea typeface="HY중고딕"/>
              </a:rPr>
              <a:t>2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</a:rPr>
              <a:t>성경봉독</a:t>
            </a:r>
            <a:r>
              <a:rPr lang="en-US" altLang="ko-KR" sz="5400" b="1" dirty="0">
                <a:solidFill>
                  <a:srgbClr val="000000"/>
                </a:solidFill>
              </a:rPr>
              <a:t>-</a:t>
            </a:r>
            <a:r>
              <a:rPr lang="ko-KR" altLang="en-US" sz="5400" b="1" dirty="0">
                <a:solidFill>
                  <a:srgbClr val="000000"/>
                </a:solidFill>
              </a:rPr>
              <a:t> 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다니엘서 </a:t>
            </a:r>
            <a:r>
              <a:rPr lang="en-US" altLang="ko-KR" sz="5400" b="1" dirty="0" smtClean="0">
                <a:solidFill>
                  <a:srgbClr val="000000"/>
                </a:solidFill>
              </a:rPr>
              <a:t>6</a:t>
            </a:r>
            <a:r>
              <a:rPr lang="ko-KR" altLang="en-US" sz="5400" b="1" dirty="0" smtClean="0">
                <a:solidFill>
                  <a:srgbClr val="000000"/>
                </a:solidFill>
              </a:rPr>
              <a:t>장</a:t>
            </a:r>
            <a:endParaRPr lang="ko-KR" altLang="en-US" sz="54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537970"/>
            <a:ext cx="11113784" cy="4247313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23 </a:t>
            </a:r>
            <a:r>
              <a:rPr lang="ko-KR" altLang="en-US" sz="5200" b="1" dirty="0" smtClean="0"/>
              <a:t>왕이 심히 기뻐서 명하여 </a:t>
            </a:r>
            <a:r>
              <a:rPr lang="ko-KR" altLang="en-US" sz="5200" b="1" dirty="0" err="1" smtClean="0"/>
              <a:t>다니엘을</a:t>
            </a:r>
            <a:r>
              <a:rPr lang="ko-KR" altLang="en-US" sz="5200" b="1" dirty="0" smtClean="0"/>
              <a:t> 굴에서 올리라 하매 그들이 </a:t>
            </a:r>
            <a:r>
              <a:rPr lang="ko-KR" altLang="en-US" sz="5200" b="1" dirty="0" err="1" smtClean="0"/>
              <a:t>다니엘을</a:t>
            </a:r>
            <a:r>
              <a:rPr lang="ko-KR" altLang="en-US" sz="5200" b="1" dirty="0" smtClean="0"/>
              <a:t> 굴에서 올린즉 그의 몸이 조금도 상하지 아니하였으니 이는 그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가 자기의 하나님을 믿음이었더라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6012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latin typeface="HY그래픽M"/>
                <a:ea typeface="HY그래픽M"/>
              </a:rPr>
              <a:t>포로가 된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6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다니엘</a:t>
            </a:r>
            <a:endParaRPr lang="en-US" altLang="ko-KR" sz="66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현하영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566</Words>
  <Application>Microsoft Office PowerPoint</Application>
  <PresentationFormat>사용자 지정</PresentationFormat>
  <Paragraphs>175</Paragraphs>
  <Slides>35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35</vt:i4>
      </vt:variant>
    </vt:vector>
  </HeadingPairs>
  <TitlesOfParts>
    <vt:vector size="41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281</cp:revision>
  <dcterms:created xsi:type="dcterms:W3CDTF">2022-06-11T10:00:30Z</dcterms:created>
  <dcterms:modified xsi:type="dcterms:W3CDTF">2024-11-23T08:26:31Z</dcterms:modified>
  <cp:version/>
</cp:coreProperties>
</file>