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06" r:id="rId7"/>
    <p:sldMasterId id="2147484918" r:id="rId8"/>
    <p:sldMasterId id="2147484930" r:id="rId9"/>
    <p:sldMasterId id="2147484942" r:id="rId10"/>
    <p:sldMasterId id="2147484978" r:id="rId11"/>
  </p:sldMasterIdLst>
  <p:notesMasterIdLst>
    <p:notesMasterId r:id="rId48"/>
  </p:notesMasterIdLst>
  <p:sldIdLst>
    <p:sldId id="1998" r:id="rId12"/>
    <p:sldId id="3545" r:id="rId13"/>
    <p:sldId id="3499" r:id="rId14"/>
    <p:sldId id="3528" r:id="rId15"/>
    <p:sldId id="3512" r:id="rId16"/>
    <p:sldId id="3529" r:id="rId17"/>
    <p:sldId id="3513" r:id="rId18"/>
    <p:sldId id="3530" r:id="rId19"/>
    <p:sldId id="3531" r:id="rId20"/>
    <p:sldId id="3533" r:id="rId21"/>
    <p:sldId id="3532" r:id="rId22"/>
    <p:sldId id="3522" r:id="rId23"/>
    <p:sldId id="3536" r:id="rId24"/>
    <p:sldId id="3537" r:id="rId25"/>
    <p:sldId id="3538" r:id="rId26"/>
    <p:sldId id="3539" r:id="rId27"/>
    <p:sldId id="3540" r:id="rId28"/>
    <p:sldId id="3542" r:id="rId29"/>
    <p:sldId id="2614" r:id="rId30"/>
    <p:sldId id="2547" r:id="rId31"/>
    <p:sldId id="2548" r:id="rId32"/>
    <p:sldId id="2549" r:id="rId33"/>
    <p:sldId id="2550" r:id="rId34"/>
    <p:sldId id="3534" r:id="rId35"/>
    <p:sldId id="3535" r:id="rId36"/>
    <p:sldId id="2915" r:id="rId37"/>
    <p:sldId id="3067" r:id="rId38"/>
    <p:sldId id="3068" r:id="rId39"/>
    <p:sldId id="3069" r:id="rId40"/>
    <p:sldId id="2919" r:id="rId41"/>
    <p:sldId id="2922" r:id="rId42"/>
    <p:sldId id="2641" r:id="rId43"/>
    <p:sldId id="1932" r:id="rId44"/>
    <p:sldId id="1933" r:id="rId45"/>
    <p:sldId id="1934" r:id="rId46"/>
    <p:sldId id="2363" r:id="rId47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583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20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90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862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21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2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2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0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92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1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85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8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7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9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18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79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5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8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5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4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64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1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6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21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0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372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30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0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99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7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86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2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5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98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9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4952" r:id="rId10"/>
    <p:sldLayoutId id="214748495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189411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E7E6E6"/>
                </a:solidFill>
              </a:rPr>
              <a:t>꼬마 선교사</a:t>
            </a:r>
            <a:endParaRPr lang="ko-KR" altLang="en-US" sz="2400" b="1" dirty="0">
              <a:solidFill>
                <a:srgbClr val="E7E6E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621" y="1224643"/>
            <a:ext cx="720090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나는 나는 꼬마 선교사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키도 작고 어리지만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누굴 만나든 어디를 가든</a:t>
            </a:r>
            <a:endParaRPr lang="en-US" altLang="ko-KR" sz="5600" b="1" dirty="0" smtClean="0">
              <a:solidFill>
                <a:srgbClr val="E7E6E6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rgbClr val="E7E6E6"/>
                </a:solidFill>
              </a:rPr>
              <a:t>예수님이 최고라고 자랑할래요 </a:t>
            </a:r>
            <a:endParaRPr lang="ko-KR" altLang="en-US" sz="5600" b="1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36" y="228600"/>
            <a:ext cx="20002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2"/>
                </a:solidFill>
              </a:rPr>
              <a:t>꼬마 선교사</a:t>
            </a:r>
            <a:endParaRPr lang="ko-KR" alt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178" y="1143000"/>
            <a:ext cx="10360479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나는 나는 꼬마 선교사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키도 작고 어리지만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우릴 위해서 죽으신 주님</a:t>
            </a:r>
            <a:endParaRPr lang="en-US" altLang="ko-KR" sz="5600" b="1" dirty="0" smtClean="0">
              <a:solidFill>
                <a:schemeClr val="bg2"/>
              </a:solidFill>
            </a:endParaRPr>
          </a:p>
          <a:p>
            <a:pPr algn="ctr"/>
            <a:r>
              <a:rPr lang="ko-KR" altLang="en-US" sz="5600" b="1" dirty="0" smtClean="0">
                <a:solidFill>
                  <a:schemeClr val="bg2"/>
                </a:solidFill>
              </a:rPr>
              <a:t>세상 사람들에게 알려줄래요 </a:t>
            </a:r>
            <a:endParaRPr lang="ko-KR" altLang="en-US" sz="5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/>
              <a:t>우리들을 위하여 </a:t>
            </a:r>
          </a:p>
          <a:p>
            <a:pPr algn="ctr"/>
            <a:r>
              <a:rPr lang="ko-KR" altLang="en-US" sz="6000" b="1" dirty="0"/>
              <a:t>십자가에 못 박혀</a:t>
            </a:r>
          </a:p>
          <a:p>
            <a:pPr algn="ctr"/>
            <a:r>
              <a:rPr lang="ko-KR" altLang="en-US" sz="6000" b="1" dirty="0"/>
              <a:t>모든 죄를 용서하사 </a:t>
            </a:r>
          </a:p>
          <a:p>
            <a:pPr algn="ctr"/>
            <a:r>
              <a:rPr lang="ko-KR" altLang="en-US" sz="6000" b="1" dirty="0"/>
              <a:t>의인 삼아 주신 주</a:t>
            </a:r>
          </a:p>
        </p:txBody>
      </p:sp>
    </p:spTree>
    <p:extLst>
      <p:ext uri="{BB962C8B-B14F-4D97-AF65-F5344CB8AC3E}">
        <p14:creationId xmlns:p14="http://schemas.microsoft.com/office/powerpoint/2010/main" val="179187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어떤 일이 있어도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나를 버리지 않고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죽기까지 사랑하신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나의 귀한 예수님</a:t>
            </a:r>
          </a:p>
        </p:txBody>
      </p:sp>
    </p:spTree>
    <p:extLst>
      <p:ext uri="{BB962C8B-B14F-4D97-AF65-F5344CB8AC3E}">
        <p14:creationId xmlns:p14="http://schemas.microsoft.com/office/powerpoint/2010/main" val="287398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앉으소서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보배</a:t>
            </a:r>
          </a:p>
        </p:txBody>
      </p:sp>
    </p:spTree>
    <p:extLst>
      <p:ext uri="{BB962C8B-B14F-4D97-AF65-F5344CB8AC3E}">
        <p14:creationId xmlns:p14="http://schemas.microsoft.com/office/powerpoint/2010/main" val="135197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350" y="1738993"/>
            <a:ext cx="8017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다스리소서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영광</a:t>
            </a:r>
          </a:p>
        </p:txBody>
      </p:sp>
    </p:spTree>
    <p:extLst>
      <p:ext uri="{BB962C8B-B14F-4D97-AF65-F5344CB8AC3E}">
        <p14:creationId xmlns:p14="http://schemas.microsoft.com/office/powerpoint/2010/main" val="25421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686" y="1738993"/>
            <a:ext cx="6906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앉으소서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보배</a:t>
            </a:r>
          </a:p>
        </p:txBody>
      </p:sp>
    </p:spTree>
    <p:extLst>
      <p:ext uri="{BB962C8B-B14F-4D97-AF65-F5344CB8AC3E}">
        <p14:creationId xmlns:p14="http://schemas.microsoft.com/office/powerpoint/2010/main" val="130692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350" y="1738993"/>
            <a:ext cx="8017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 오셔서 다스리소서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영광</a:t>
            </a:r>
          </a:p>
        </p:txBody>
      </p:sp>
    </p:spTree>
    <p:extLst>
      <p:ext uri="{BB962C8B-B14F-4D97-AF65-F5344CB8AC3E}">
        <p14:creationId xmlns:p14="http://schemas.microsoft.com/office/powerpoint/2010/main" val="196615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80664"/>
            <a:ext cx="2612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2571" y="2277836"/>
            <a:ext cx="8017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주 </a:t>
            </a:r>
            <a:r>
              <a:rPr lang="ko-KR" altLang="en-US" sz="6000" b="1" dirty="0">
                <a:solidFill>
                  <a:prstClr val="black"/>
                </a:solidFill>
              </a:rPr>
              <a:t>오셔서 다스리소서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주님만 나의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영광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(X2)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5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마지막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2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26974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833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마태복음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5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4" y="2090175"/>
            <a:ext cx="10967357" cy="313931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3 </a:t>
            </a:r>
            <a:r>
              <a:rPr lang="ko-KR" altLang="en-US" sz="6600" b="1" dirty="0" smtClean="0"/>
              <a:t>심령이 가난한 자는 복이 있나니 천국이 그들의 </a:t>
            </a:r>
            <a:r>
              <a:rPr lang="ko-KR" altLang="en-US" sz="6600" b="1" dirty="0" err="1" smtClean="0"/>
              <a:t>것임이요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600" b="1" dirty="0" smtClean="0">
                <a:latin typeface="HY그래픽M"/>
                <a:ea typeface="HY그래픽M"/>
              </a:rPr>
              <a:t>산상수훈</a:t>
            </a:r>
            <a:r>
              <a:rPr lang="en-US" altLang="ko-KR" sz="5600" b="1" dirty="0" smtClean="0">
                <a:latin typeface="HY그래픽M"/>
                <a:ea typeface="HY그래픽M"/>
              </a:rPr>
              <a:t>:</a:t>
            </a:r>
            <a:r>
              <a:rPr lang="en-US" altLang="ko-KR" sz="5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600" b="1" dirty="0" err="1" smtClean="0">
                <a:solidFill>
                  <a:srgbClr val="0070C0"/>
                </a:solidFill>
                <a:latin typeface="HY그래픽M"/>
                <a:ea typeface="HY그래픽M"/>
              </a:rPr>
              <a:t>팔복</a:t>
            </a:r>
            <a:r>
              <a:rPr lang="ko-KR" altLang="en-US" sz="56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 이야기</a:t>
            </a:r>
            <a:endParaRPr lang="en-US" altLang="ko-KR" sz="5600" b="1" dirty="0" smtClean="0">
              <a:solidFill>
                <a:srgbClr val="0070C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임지섭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 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황금 집으로 가는 길도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>
                <a:solidFill>
                  <a:srgbClr val="FFC000"/>
                </a:solidFill>
              </a:rPr>
              <a:t>예수님 뿐이지요</a:t>
            </a:r>
          </a:p>
          <a:p>
            <a:pPr algn="ctr"/>
            <a:endParaRPr lang="en-US" altLang="ko-KR" sz="5400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</a:rPr>
              <a:t>천국에 들어가는 길</a:t>
            </a:r>
            <a:r>
              <a:rPr lang="ko-KR" altLang="en-US" b="1" dirty="0">
                <a:solidFill>
                  <a:srgbClr val="FFC000"/>
                </a:solidFill>
              </a:rPr>
              <a:t>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다른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다른 길은 없어요 아멘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천국에 들어가는 길은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srgbClr val="FFC000"/>
                </a:solidFill>
              </a:rPr>
              <a:t>예수님 뿐이지</a:t>
            </a:r>
            <a:r>
              <a:rPr lang="ko-KR" altLang="en-US" sz="5400" b="1" dirty="0">
                <a:solidFill>
                  <a:srgbClr val="FFC000"/>
                </a:solidFill>
              </a:rPr>
              <a:t>요</a:t>
            </a:r>
            <a:endParaRPr lang="en-US" altLang="ko-KR" sz="5400" b="1" dirty="0" smtClean="0">
              <a:solidFill>
                <a:srgbClr val="FFC000"/>
              </a:solidFill>
            </a:endParaRPr>
          </a:p>
          <a:p>
            <a:pPr algn="ctr"/>
            <a:endParaRPr lang="ko-KR" alt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6600</TotalTime>
  <Words>511</Words>
  <Application>Microsoft Office PowerPoint</Application>
  <PresentationFormat>사용자 지정</PresentationFormat>
  <Paragraphs>188</Paragraphs>
  <Slides>36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36</vt:i4>
      </vt:variant>
    </vt:vector>
  </HeadingPairs>
  <TitlesOfParts>
    <vt:vector size="47" baseType="lpstr">
      <vt:lpstr>Office 테마</vt:lpstr>
      <vt:lpstr>7_Office 테마</vt:lpstr>
      <vt:lpstr>2_파형</vt:lpstr>
      <vt:lpstr>8_Office 테마</vt:lpstr>
      <vt:lpstr>9_Office 테마</vt:lpstr>
      <vt:lpstr>2_Office 테마</vt:lpstr>
      <vt:lpstr>3_Office 테마</vt:lpstr>
      <vt:lpstr>4_Office 테마</vt:lpstr>
      <vt:lpstr>5_Office 테마</vt:lpstr>
      <vt:lpstr>10_Office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329</cp:revision>
  <dcterms:created xsi:type="dcterms:W3CDTF">2022-06-11T10:00:30Z</dcterms:created>
  <dcterms:modified xsi:type="dcterms:W3CDTF">2025-03-01T01:16:34Z</dcterms:modified>
  <cp:version/>
</cp:coreProperties>
</file>