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821" r:id="rId5"/>
    <p:sldMasterId id="2147484882" r:id="rId6"/>
    <p:sldMasterId id="2147484906" r:id="rId7"/>
    <p:sldMasterId id="2147484918" r:id="rId8"/>
    <p:sldMasterId id="2147484930" r:id="rId9"/>
    <p:sldMasterId id="2147484942" r:id="rId10"/>
    <p:sldMasterId id="2147484978" r:id="rId11"/>
  </p:sldMasterIdLst>
  <p:notesMasterIdLst>
    <p:notesMasterId r:id="rId46"/>
  </p:notesMasterIdLst>
  <p:sldIdLst>
    <p:sldId id="1998" r:id="rId12"/>
    <p:sldId id="3545" r:id="rId13"/>
    <p:sldId id="3499" r:id="rId14"/>
    <p:sldId id="3528" r:id="rId15"/>
    <p:sldId id="3512" r:id="rId16"/>
    <p:sldId id="3529" r:id="rId17"/>
    <p:sldId id="3513" r:id="rId18"/>
    <p:sldId id="3530" r:id="rId19"/>
    <p:sldId id="3531" r:id="rId20"/>
    <p:sldId id="3533" r:id="rId21"/>
    <p:sldId id="3532" r:id="rId22"/>
    <p:sldId id="3522" r:id="rId23"/>
    <p:sldId id="3546" r:id="rId24"/>
    <p:sldId id="2614" r:id="rId25"/>
    <p:sldId id="2547" r:id="rId26"/>
    <p:sldId id="2548" r:id="rId27"/>
    <p:sldId id="2549" r:id="rId28"/>
    <p:sldId id="2550" r:id="rId29"/>
    <p:sldId id="3534" r:id="rId30"/>
    <p:sldId id="3535" r:id="rId31"/>
    <p:sldId id="2915" r:id="rId32"/>
    <p:sldId id="3067" r:id="rId33"/>
    <p:sldId id="3068" r:id="rId34"/>
    <p:sldId id="3069" r:id="rId35"/>
    <p:sldId id="2919" r:id="rId36"/>
    <p:sldId id="2922" r:id="rId37"/>
    <p:sldId id="2641" r:id="rId38"/>
    <p:sldId id="3547" r:id="rId39"/>
    <p:sldId id="3548" r:id="rId40"/>
    <p:sldId id="3550" r:id="rId41"/>
    <p:sldId id="1932" r:id="rId42"/>
    <p:sldId id="1933" r:id="rId43"/>
    <p:sldId id="1934" r:id="rId44"/>
    <p:sldId id="2363" r:id="rId45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13" autoAdjust="0"/>
    <p:restoredTop sz="94687" autoAdjust="0"/>
  </p:normalViewPr>
  <p:slideViewPr>
    <p:cSldViewPr snapToGrid="0">
      <p:cViewPr>
        <p:scale>
          <a:sx n="33" d="100"/>
          <a:sy n="33" d="100"/>
        </p:scale>
        <p:origin x="2088" y="1070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3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2025-03-08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 smtClean="0"/>
              <a:pPr lvl="0">
                <a:defRPr/>
              </a:pPr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7242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6FDB8-604E-4BE2-A957-D744E861979B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  <p:extLst>
      <p:ext uri="{BB962C8B-B14F-4D97-AF65-F5344CB8AC3E}">
        <p14:creationId xmlns:p14="http://schemas.microsoft.com/office/powerpoint/2010/main" val="24945540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9067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3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20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05831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32075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901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18623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6321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124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3279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66070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4922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5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916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31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31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5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1385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7814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770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4298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2733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417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2206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7708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929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209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5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26989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6534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02077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69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5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5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7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7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19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9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2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2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729" y="420397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6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746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93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7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7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1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84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7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200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329" y="33908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88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8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81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9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70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47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82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5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5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332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635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8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0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85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2025-03-08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783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738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172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560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240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493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6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104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414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60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2025-03-08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924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777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4418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5548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337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5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8326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5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8359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149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2759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618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2025-03-08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7157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2297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7184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6792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150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1882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151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3146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799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751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0646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315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0260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5217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8607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6372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9309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907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037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325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4991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479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68635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9826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27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4959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474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1985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2134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790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2025-03-08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730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45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3" r:id="rId1"/>
    <p:sldLayoutId id="2147484944" r:id="rId2"/>
    <p:sldLayoutId id="2147484945" r:id="rId3"/>
    <p:sldLayoutId id="2147484946" r:id="rId4"/>
    <p:sldLayoutId id="2147484947" r:id="rId5"/>
    <p:sldLayoutId id="2147484948" r:id="rId6"/>
    <p:sldLayoutId id="2147484949" r:id="rId7"/>
    <p:sldLayoutId id="2147484950" r:id="rId8"/>
    <p:sldLayoutId id="2147484951" r:id="rId9"/>
    <p:sldLayoutId id="2147484952" r:id="rId10"/>
    <p:sldLayoutId id="214748495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96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9" r:id="rId1"/>
    <p:sldLayoutId id="2147484980" r:id="rId2"/>
    <p:sldLayoutId id="2147484981" r:id="rId3"/>
    <p:sldLayoutId id="2147484982" r:id="rId4"/>
    <p:sldLayoutId id="2147484983" r:id="rId5"/>
    <p:sldLayoutId id="2147484984" r:id="rId6"/>
    <p:sldLayoutId id="2147484985" r:id="rId7"/>
    <p:sldLayoutId id="2147484986" r:id="rId8"/>
    <p:sldLayoutId id="2147484987" r:id="rId9"/>
    <p:sldLayoutId id="2147484988" r:id="rId10"/>
    <p:sldLayoutId id="214748498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38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80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734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40" y="6250734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734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66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0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2" r:id="rId1"/>
    <p:sldLayoutId id="2147484823" r:id="rId2"/>
    <p:sldLayoutId id="2147484824" r:id="rId3"/>
    <p:sldLayoutId id="2147484825" r:id="rId4"/>
    <p:sldLayoutId id="2147484826" r:id="rId5"/>
    <p:sldLayoutId id="2147484827" r:id="rId6"/>
    <p:sldLayoutId id="2147484828" r:id="rId7"/>
    <p:sldLayoutId id="2147484829" r:id="rId8"/>
    <p:sldLayoutId id="2147484830" r:id="rId9"/>
    <p:sldLayoutId id="2147484831" r:id="rId10"/>
    <p:sldLayoutId id="214748483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6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3" r:id="rId1"/>
    <p:sldLayoutId id="2147484884" r:id="rId2"/>
    <p:sldLayoutId id="2147484885" r:id="rId3"/>
    <p:sldLayoutId id="2147484886" r:id="rId4"/>
    <p:sldLayoutId id="2147484887" r:id="rId5"/>
    <p:sldLayoutId id="2147484888" r:id="rId6"/>
    <p:sldLayoutId id="2147484889" r:id="rId7"/>
    <p:sldLayoutId id="2147484890" r:id="rId8"/>
    <p:sldLayoutId id="2147484891" r:id="rId9"/>
    <p:sldLayoutId id="2147484892" r:id="rId10"/>
    <p:sldLayoutId id="214748489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2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7" r:id="rId1"/>
    <p:sldLayoutId id="2147484908" r:id="rId2"/>
    <p:sldLayoutId id="2147484909" r:id="rId3"/>
    <p:sldLayoutId id="2147484910" r:id="rId4"/>
    <p:sldLayoutId id="2147484911" r:id="rId5"/>
    <p:sldLayoutId id="2147484912" r:id="rId6"/>
    <p:sldLayoutId id="2147484913" r:id="rId7"/>
    <p:sldLayoutId id="2147484914" r:id="rId8"/>
    <p:sldLayoutId id="2147484915" r:id="rId9"/>
    <p:sldLayoutId id="2147484916" r:id="rId10"/>
    <p:sldLayoutId id="214748491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6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19" r:id="rId1"/>
    <p:sldLayoutId id="2147484920" r:id="rId2"/>
    <p:sldLayoutId id="2147484921" r:id="rId3"/>
    <p:sldLayoutId id="2147484922" r:id="rId4"/>
    <p:sldLayoutId id="2147484923" r:id="rId5"/>
    <p:sldLayoutId id="2147484924" r:id="rId6"/>
    <p:sldLayoutId id="2147484925" r:id="rId7"/>
    <p:sldLayoutId id="2147484926" r:id="rId8"/>
    <p:sldLayoutId id="2147484927" r:id="rId9"/>
    <p:sldLayoutId id="2147484928" r:id="rId10"/>
    <p:sldLayoutId id="214748492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5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1" r:id="rId1"/>
    <p:sldLayoutId id="2147484932" r:id="rId2"/>
    <p:sldLayoutId id="2147484933" r:id="rId3"/>
    <p:sldLayoutId id="2147484934" r:id="rId4"/>
    <p:sldLayoutId id="2147484935" r:id="rId5"/>
    <p:sldLayoutId id="2147484936" r:id="rId6"/>
    <p:sldLayoutId id="2147484937" r:id="rId7"/>
    <p:sldLayoutId id="2147484938" r:id="rId8"/>
    <p:sldLayoutId id="2147484939" r:id="rId9"/>
    <p:sldLayoutId id="2147484940" r:id="rId10"/>
    <p:sldLayoutId id="2147484941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69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36" y="228600"/>
            <a:ext cx="1894114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E7E6E6"/>
                </a:solidFill>
              </a:rPr>
              <a:t>꼬마 선교사</a:t>
            </a:r>
            <a:endParaRPr lang="ko-KR" altLang="en-US" sz="2400" b="1" dirty="0">
              <a:solidFill>
                <a:srgbClr val="E7E6E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9621" y="1224643"/>
            <a:ext cx="7200900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2178" y="1143000"/>
            <a:ext cx="10360479" cy="35394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600" b="1" dirty="0" smtClean="0">
                <a:solidFill>
                  <a:srgbClr val="E7E6E6"/>
                </a:solidFill>
              </a:rPr>
              <a:t>나는 나는 꼬마 선교사</a:t>
            </a:r>
            <a:endParaRPr lang="en-US" altLang="ko-KR" sz="5600" b="1" dirty="0" smtClean="0">
              <a:solidFill>
                <a:srgbClr val="E7E6E6"/>
              </a:solidFill>
            </a:endParaRPr>
          </a:p>
          <a:p>
            <a:pPr algn="ctr"/>
            <a:r>
              <a:rPr lang="ko-KR" altLang="en-US" sz="5600" b="1" dirty="0" smtClean="0">
                <a:solidFill>
                  <a:srgbClr val="E7E6E6"/>
                </a:solidFill>
              </a:rPr>
              <a:t>키도 작고 어리지만</a:t>
            </a:r>
            <a:endParaRPr lang="en-US" altLang="ko-KR" sz="5600" b="1" dirty="0" smtClean="0">
              <a:solidFill>
                <a:srgbClr val="E7E6E6"/>
              </a:solidFill>
            </a:endParaRPr>
          </a:p>
          <a:p>
            <a:pPr algn="ctr"/>
            <a:r>
              <a:rPr lang="ko-KR" altLang="en-US" sz="5600" b="1" dirty="0" smtClean="0">
                <a:solidFill>
                  <a:srgbClr val="E7E6E6"/>
                </a:solidFill>
              </a:rPr>
              <a:t>누굴 만나든 어디를 가든</a:t>
            </a:r>
            <a:endParaRPr lang="en-US" altLang="ko-KR" sz="5600" b="1" dirty="0" smtClean="0">
              <a:solidFill>
                <a:srgbClr val="E7E6E6"/>
              </a:solidFill>
            </a:endParaRPr>
          </a:p>
          <a:p>
            <a:pPr algn="ctr"/>
            <a:r>
              <a:rPr lang="ko-KR" altLang="en-US" sz="5600" b="1" dirty="0" smtClean="0">
                <a:solidFill>
                  <a:srgbClr val="E7E6E6"/>
                </a:solidFill>
              </a:rPr>
              <a:t>예수님이 최고라고 자랑할래요 </a:t>
            </a:r>
            <a:endParaRPr lang="ko-KR" altLang="en-US" sz="5600" b="1" dirty="0">
              <a:solidFill>
                <a:srgbClr val="E7E6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9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36" y="228600"/>
            <a:ext cx="200025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2"/>
                </a:solidFill>
              </a:rPr>
              <a:t>꼬마 선교사</a:t>
            </a:r>
            <a:endParaRPr lang="ko-KR" altLang="en-US" sz="2400" b="1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2178" y="1143000"/>
            <a:ext cx="10360479" cy="35394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600" b="1" dirty="0" smtClean="0">
                <a:solidFill>
                  <a:schemeClr val="bg2"/>
                </a:solidFill>
              </a:rPr>
              <a:t>나는 나는 꼬마 선교사</a:t>
            </a:r>
            <a:endParaRPr lang="en-US" altLang="ko-KR" sz="5600" b="1" dirty="0" smtClean="0">
              <a:solidFill>
                <a:schemeClr val="bg2"/>
              </a:solidFill>
            </a:endParaRPr>
          </a:p>
          <a:p>
            <a:pPr algn="ctr"/>
            <a:r>
              <a:rPr lang="ko-KR" altLang="en-US" sz="5600" b="1" dirty="0" smtClean="0">
                <a:solidFill>
                  <a:schemeClr val="bg2"/>
                </a:solidFill>
              </a:rPr>
              <a:t>키도 작고 어리지만</a:t>
            </a:r>
            <a:endParaRPr lang="en-US" altLang="ko-KR" sz="5600" b="1" dirty="0" smtClean="0">
              <a:solidFill>
                <a:schemeClr val="bg2"/>
              </a:solidFill>
            </a:endParaRPr>
          </a:p>
          <a:p>
            <a:pPr algn="ctr"/>
            <a:r>
              <a:rPr lang="ko-KR" altLang="en-US" sz="5600" b="1" dirty="0" smtClean="0">
                <a:solidFill>
                  <a:schemeClr val="bg2"/>
                </a:solidFill>
              </a:rPr>
              <a:t>우릴 위해서 죽으신 주님</a:t>
            </a:r>
            <a:endParaRPr lang="en-US" altLang="ko-KR" sz="5600" b="1" dirty="0" smtClean="0">
              <a:solidFill>
                <a:schemeClr val="bg2"/>
              </a:solidFill>
            </a:endParaRPr>
          </a:p>
          <a:p>
            <a:pPr algn="ctr"/>
            <a:r>
              <a:rPr lang="ko-KR" altLang="en-US" sz="5600" b="1" dirty="0" smtClean="0">
                <a:solidFill>
                  <a:schemeClr val="bg2"/>
                </a:solidFill>
              </a:rPr>
              <a:t>세상 사람들에게 알려줄래요 </a:t>
            </a:r>
            <a:endParaRPr lang="ko-KR" altLang="en-US" sz="5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28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" y="580664"/>
            <a:ext cx="261257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사순절의 시간</a:t>
            </a:r>
            <a:endParaRPr lang="ko-KR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43200" y="1624693"/>
            <a:ext cx="69069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/>
              <a:t>예수님의 사랑을 </a:t>
            </a:r>
            <a:endParaRPr lang="en-US" altLang="ko-KR" sz="6000" b="1" dirty="0" smtClean="0"/>
          </a:p>
          <a:p>
            <a:pPr algn="ctr"/>
            <a:r>
              <a:rPr lang="ko-KR" altLang="en-US" sz="6000" b="1" dirty="0" smtClean="0"/>
              <a:t>기억하는 시간</a:t>
            </a:r>
            <a:endParaRPr lang="en-US" altLang="ko-KR" sz="6000" b="1" dirty="0" smtClean="0"/>
          </a:p>
          <a:p>
            <a:pPr algn="ctr"/>
            <a:r>
              <a:rPr lang="ko-KR" altLang="en-US" sz="6000" b="1" dirty="0" smtClean="0"/>
              <a:t>예수님의 마음을 </a:t>
            </a:r>
            <a:endParaRPr lang="en-US" altLang="ko-KR" sz="6000" b="1" dirty="0" smtClean="0"/>
          </a:p>
          <a:p>
            <a:pPr algn="ctr"/>
            <a:r>
              <a:rPr lang="ko-KR" altLang="en-US" sz="6000" b="1" dirty="0" smtClean="0"/>
              <a:t>바라보는 시간</a:t>
            </a:r>
            <a:endParaRPr lang="ko-KR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791876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" y="580664"/>
            <a:ext cx="261257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사순절의 시간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5471" y="1738993"/>
            <a:ext cx="69069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예수님의 말씀을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생각하는 우리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예수님의 모습을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닮아가는 우리</a:t>
            </a:r>
            <a:endParaRPr lang="ko-KR" altLang="en-US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165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3946">
              <a:defRPr/>
            </a:pPr>
            <a:r>
              <a:rPr lang="en-US" altLang="ko-KR" sz="4000" dirty="0" smtClean="0">
                <a:latin typeface="HY헤드라인M"/>
                <a:ea typeface="HY헤드라인M"/>
              </a:rPr>
              <a:t>2025</a:t>
            </a:r>
            <a:r>
              <a:rPr lang="ko-KR" altLang="en-US" sz="4000" dirty="0" smtClean="0">
                <a:latin typeface="HY헤드라인M"/>
                <a:ea typeface="HY헤드라인M"/>
              </a:rPr>
              <a:t>년  </a:t>
            </a:r>
            <a:r>
              <a:rPr lang="en-US" altLang="ko-KR" sz="4000" dirty="0" smtClean="0">
                <a:latin typeface="HY헤드라인M"/>
                <a:ea typeface="HY헤드라인M"/>
              </a:rPr>
              <a:t>3</a:t>
            </a:r>
            <a:r>
              <a:rPr lang="ko-KR" altLang="en-US" sz="4000" dirty="0" smtClean="0">
                <a:latin typeface="HY헤드라인M"/>
                <a:ea typeface="HY헤드라인M"/>
              </a:rPr>
              <a:t>월 </a:t>
            </a:r>
            <a:r>
              <a:rPr lang="en-US" altLang="ko-KR" sz="4000" dirty="0" smtClean="0">
                <a:latin typeface="HY헤드라인M"/>
                <a:ea typeface="HY헤드라인M"/>
              </a:rPr>
              <a:t>9</a:t>
            </a:r>
            <a:r>
              <a:rPr lang="ko-KR" altLang="en-US" sz="4000" dirty="0" smtClean="0">
                <a:latin typeface="HY헤드라인M"/>
                <a:ea typeface="HY헤드라인M"/>
              </a:rPr>
              <a:t>일    </a:t>
            </a:r>
            <a:r>
              <a:rPr lang="ko-KR" altLang="en-US" sz="4000" dirty="0">
                <a:latin typeface="HY헤드라인M"/>
                <a:ea typeface="HY헤드라인M"/>
              </a:rPr>
              <a:t>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82987" y="2408586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</a:t>
            </a: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사순절 </a:t>
            </a:r>
            <a:endParaRPr kumimoji="1" lang="en-US" altLang="ko-KR" sz="71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첫번</a:t>
            </a:r>
            <a:r>
              <a:rPr kumimoji="1" lang="ko-KR" altLang="en-US" sz="7100" b="1" dirty="0" err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째</a:t>
            </a: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 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353" y="120902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나는야 주의 어린이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1877" y="1744322"/>
            <a:ext cx="108164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</a:rPr>
              <a:t>나는야 주의 어린이</a:t>
            </a:r>
          </a:p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</a:rPr>
              <a:t>주의 사랑으로 자라나요</a:t>
            </a:r>
          </a:p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</a:rPr>
              <a:t>나는야 주의 어린이</a:t>
            </a:r>
          </a:p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</a:rPr>
              <a:t>주의 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말씀 안에 </a:t>
            </a:r>
            <a:r>
              <a:rPr lang="ko-KR" altLang="en-US" sz="6000" b="1" dirty="0">
                <a:solidFill>
                  <a:prstClr val="black"/>
                </a:solidFill>
              </a:rPr>
              <a:t>자라나요</a:t>
            </a:r>
          </a:p>
        </p:txBody>
      </p:sp>
    </p:spTree>
    <p:extLst>
      <p:ext uri="{BB962C8B-B14F-4D97-AF65-F5344CB8AC3E}">
        <p14:creationId xmlns:p14="http://schemas.microsoft.com/office/powerpoint/2010/main" val="269745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0735" y="354227"/>
            <a:ext cx="8452022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 smtClean="0">
                <a:solidFill>
                  <a:prstClr val="black"/>
                </a:solidFill>
              </a:rPr>
              <a:t>찬양해요</a:t>
            </a:r>
            <a:r>
              <a:rPr lang="en-US" altLang="ko-KR" sz="8000" dirty="0" smtClean="0">
                <a:solidFill>
                  <a:prstClr val="black"/>
                </a:solidFill>
              </a:rPr>
              <a:t>~</a:t>
            </a:r>
            <a:endParaRPr lang="ko-KR" altLang="en-US" sz="8000" dirty="0">
              <a:solidFill>
                <a:prstClr val="black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012194" y="231116"/>
            <a:ext cx="13297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800" dirty="0">
                <a:solidFill>
                  <a:prstClr val="black"/>
                </a:solidFill>
              </a:rPr>
              <a:t>♪</a:t>
            </a:r>
          </a:p>
        </p:txBody>
      </p:sp>
    </p:spTree>
    <p:extLst>
      <p:ext uri="{BB962C8B-B14F-4D97-AF65-F5344CB8AC3E}">
        <p14:creationId xmlns:p14="http://schemas.microsoft.com/office/powerpoint/2010/main" val="180619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353" y="120902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나는야 주의 어린이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79865" y="1641021"/>
            <a:ext cx="8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예수님처럼 기도하고</a:t>
            </a: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예수님처럼 섬기며</a:t>
            </a:r>
            <a:br>
              <a:rPr lang="ko-KR" altLang="en-US" sz="6000" b="1" dirty="0">
                <a:solidFill>
                  <a:prstClr val="black"/>
                </a:solidFill>
              </a:rPr>
            </a:br>
            <a:r>
              <a:rPr lang="ko-KR" altLang="en-US" sz="6000" b="1" dirty="0">
                <a:solidFill>
                  <a:prstClr val="black"/>
                </a:solidFill>
              </a:rPr>
              <a:t>믿음으로 자라나요</a:t>
            </a:r>
            <a:br>
              <a:rPr lang="ko-KR" altLang="en-US" sz="6000" b="1" dirty="0">
                <a:solidFill>
                  <a:prstClr val="black"/>
                </a:solidFill>
              </a:rPr>
            </a:br>
            <a:r>
              <a:rPr lang="ko-KR" altLang="en-US" sz="6000" b="1" dirty="0">
                <a:solidFill>
                  <a:prstClr val="black"/>
                </a:solidFill>
              </a:rPr>
              <a:t>나는야 주의 어린이</a:t>
            </a:r>
          </a:p>
        </p:txBody>
      </p:sp>
    </p:spTree>
    <p:extLst>
      <p:ext uri="{BB962C8B-B14F-4D97-AF65-F5344CB8AC3E}">
        <p14:creationId xmlns:p14="http://schemas.microsoft.com/office/powerpoint/2010/main" val="83394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err="1" smtClean="0">
                <a:solidFill>
                  <a:prstClr val="white"/>
                </a:solidFill>
                <a:latin typeface="HY중고딕"/>
                <a:ea typeface="HY중고딕"/>
              </a:rPr>
              <a:t>원하민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 어린이</a:t>
            </a:r>
            <a:endParaRPr lang="ko-KR" altLang="en-US" sz="7900" b="1" dirty="0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67507" y="106135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0987" y="1939791"/>
            <a:ext cx="7848872" cy="2970024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이사야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53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5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  <a:endParaRPr lang="ko-KR" altLang="en-US" sz="60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75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81"/>
            <a:ext cx="10825844" cy="1015642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5800" b="1" dirty="0">
                <a:solidFill>
                  <a:srgbClr val="000000"/>
                </a:solidFill>
              </a:rPr>
              <a:t>성경봉독</a:t>
            </a:r>
            <a:r>
              <a:rPr lang="en-US" altLang="ko-KR" sz="5800" b="1" dirty="0">
                <a:solidFill>
                  <a:srgbClr val="000000"/>
                </a:solidFill>
              </a:rPr>
              <a:t>-</a:t>
            </a:r>
            <a:r>
              <a:rPr lang="ko-KR" altLang="en-US" sz="5800" b="1" dirty="0">
                <a:solidFill>
                  <a:srgbClr val="000000"/>
                </a:solidFill>
              </a:rPr>
              <a:t> </a:t>
            </a:r>
            <a:r>
              <a:rPr lang="ko-KR" altLang="en-US" sz="5800" b="1" dirty="0" smtClean="0">
                <a:solidFill>
                  <a:srgbClr val="000000"/>
                </a:solidFill>
              </a:rPr>
              <a:t>이사야 </a:t>
            </a:r>
            <a:r>
              <a:rPr lang="en-US" altLang="ko-KR" sz="5800" b="1" dirty="0" smtClean="0">
                <a:solidFill>
                  <a:srgbClr val="000000"/>
                </a:solidFill>
              </a:rPr>
              <a:t>53</a:t>
            </a:r>
            <a:r>
              <a:rPr lang="ko-KR" altLang="en-US" sz="5800" b="1" dirty="0" smtClean="0">
                <a:solidFill>
                  <a:srgbClr val="000000"/>
                </a:solidFill>
              </a:rPr>
              <a:t>장</a:t>
            </a:r>
            <a:endParaRPr lang="ko-KR" altLang="en-US" sz="58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612321" y="1859495"/>
            <a:ext cx="11201400" cy="4093424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5200" b="1" dirty="0" smtClean="0"/>
              <a:t>5 </a:t>
            </a:r>
            <a:r>
              <a:rPr lang="ko-KR" altLang="en-US" sz="5200" b="1" dirty="0" smtClean="0"/>
              <a:t>그가 찔림은 우리의 허물 때문이요 그가 상함은 우리의 죄악 때문이라 그가 징계를 받으므로 우리는 평화</a:t>
            </a:r>
            <a:endParaRPr lang="en-US" altLang="ko-KR" sz="5200" b="1" dirty="0" smtClean="0"/>
          </a:p>
          <a:p>
            <a:pPr lvl="0">
              <a:defRPr/>
            </a:pPr>
            <a:r>
              <a:rPr lang="ko-KR" altLang="en-US" sz="5200" b="1" dirty="0" err="1" smtClean="0"/>
              <a:t>를</a:t>
            </a:r>
            <a:r>
              <a:rPr lang="ko-KR" altLang="en-US" sz="5200" b="1" dirty="0" smtClean="0"/>
              <a:t> 누리고 그가 채찍에 맞으므로 </a:t>
            </a:r>
            <a:endParaRPr lang="en-US" altLang="ko-KR" sz="5200" b="1" dirty="0" smtClean="0"/>
          </a:p>
          <a:p>
            <a:pPr lvl="0">
              <a:defRPr/>
            </a:pPr>
            <a:r>
              <a:rPr lang="ko-KR" altLang="en-US" sz="5200" b="1" dirty="0" smtClean="0"/>
              <a:t>우리는 나음을 받았도다</a:t>
            </a:r>
            <a:endParaRPr lang="ko-KR" altLang="en-US" sz="52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1230" y="1579808"/>
            <a:ext cx="7848873" cy="467818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60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60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66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자유</a:t>
            </a:r>
            <a:r>
              <a:rPr lang="ko-KR" altLang="en-US" sz="5400" b="1" dirty="0" smtClean="0">
                <a:latin typeface="HY그래픽M"/>
                <a:ea typeface="HY그래픽M"/>
              </a:rPr>
              <a:t>는</a:t>
            </a:r>
            <a:r>
              <a:rPr lang="ko-KR" altLang="en-US" sz="54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 </a:t>
            </a:r>
            <a:r>
              <a:rPr lang="ko-KR" altLang="en-US" sz="5400" b="1" dirty="0" smtClean="0">
                <a:latin typeface="HY그래픽M"/>
                <a:ea typeface="HY그래픽M"/>
              </a:rPr>
              <a:t>공짜가 아니다</a:t>
            </a:r>
            <a:endParaRPr lang="en-US" altLang="ko-KR" sz="5400" b="1" dirty="0" smtClean="0">
              <a:latin typeface="HY그래픽M"/>
              <a:ea typeface="HY그래픽M"/>
            </a:endParaRPr>
          </a:p>
          <a:p>
            <a:pPr lvl="0" algn="ctr">
              <a:defRPr/>
            </a:pPr>
            <a:endParaRPr lang="en-US" altLang="ko-KR" sz="6000" b="1" dirty="0"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김광래 목사님</a:t>
            </a:r>
            <a:endParaRPr lang="ko-KR" altLang="en-US" sz="6000" b="1" dirty="0">
              <a:solidFill>
                <a:srgbClr val="000000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65" y="489859"/>
            <a:ext cx="10776857" cy="3785648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lvl="0" algn="ctr">
              <a:defRPr/>
            </a:pPr>
            <a:endParaRPr lang="en-US" altLang="ko-KR" sz="8000" dirty="0" smtClean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헌금 찬양</a:t>
            </a:r>
            <a: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  <a:t/>
            </a:r>
            <a:b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</a:br>
            <a:r>
              <a:rPr lang="ko-KR" altLang="en-US" sz="8000" dirty="0" err="1" smtClean="0">
                <a:solidFill>
                  <a:prstClr val="black"/>
                </a:solidFill>
                <a:latin typeface="HY엽서M"/>
                <a:ea typeface="HY엽서M"/>
              </a:rPr>
              <a:t>하이어</a:t>
            </a: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 성가대</a:t>
            </a:r>
            <a: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현하영 어린이</a:t>
            </a:r>
            <a:endParaRPr lang="ko-KR" altLang="en-US" sz="7900" b="1" dirty="0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853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37073" y="0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u="sng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29296" y="946626"/>
            <a:ext cx="11530233" cy="573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50000"/>
              </a:lnSpc>
              <a:buFontTx/>
              <a:buAutoNum type="arabicPeriod"/>
            </a:pPr>
            <a:r>
              <a:rPr lang="ko-KR" altLang="en-US" sz="3200" b="1" dirty="0">
                <a:solidFill>
                  <a:prstClr val="black"/>
                </a:solidFill>
              </a:rPr>
              <a:t>주님의 축복과</a:t>
            </a: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ko-KR" altLang="en-US" sz="3200" b="1" dirty="0">
                <a:solidFill>
                  <a:prstClr val="black"/>
                </a:solidFill>
              </a:rPr>
              <a:t>은혜가 우리 모두에게 가득하기를 기도합니다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</a:rPr>
              <a:t>2. </a:t>
            </a:r>
            <a:r>
              <a:rPr lang="ko-KR" altLang="en-US" sz="3200" b="1" dirty="0">
                <a:solidFill>
                  <a:prstClr val="black"/>
                </a:solidFill>
              </a:rPr>
              <a:t>예수 향기 가득한 </a:t>
            </a:r>
            <a:r>
              <a:rPr lang="ko-KR" altLang="en-US" sz="3200" b="1" dirty="0" err="1">
                <a:solidFill>
                  <a:prstClr val="black"/>
                </a:solidFill>
              </a:rPr>
              <a:t>현대교회</a:t>
            </a:r>
            <a:r>
              <a:rPr lang="ko-KR" altLang="en-US" sz="3200" b="1" dirty="0">
                <a:solidFill>
                  <a:prstClr val="black"/>
                </a:solidFill>
              </a:rPr>
              <a:t> 어린이들이 되기를 소망합니다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</a:rPr>
              <a:t>3.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봄학기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토요문화기행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: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우리고장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배우기</a:t>
            </a:r>
            <a:r>
              <a:rPr lang="en-US" altLang="ko-KR" sz="3200" b="1" dirty="0" smtClean="0">
                <a:solidFill>
                  <a:prstClr val="black"/>
                </a:solidFill>
              </a:rPr>
              <a:t/>
            </a:r>
            <a:br>
              <a:rPr lang="en-US" altLang="ko-KR" sz="3200" b="1" dirty="0" smtClean="0">
                <a:solidFill>
                  <a:prstClr val="black"/>
                </a:solidFill>
              </a:rPr>
            </a:br>
            <a:r>
              <a:rPr lang="en-US" altLang="ko-KR" sz="2400" b="1" dirty="0" smtClean="0">
                <a:solidFill>
                  <a:prstClr val="black"/>
                </a:solidFill>
              </a:rPr>
              <a:t>    (3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월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29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일 이천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, 5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월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31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일 여주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, 6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월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21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일 충주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)</a:t>
            </a:r>
            <a:endParaRPr lang="en-US" altLang="ko-KR" sz="24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4.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봄학기 역사기행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: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백제역사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중심 충청남도 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(4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월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28~30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일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)</a:t>
            </a:r>
            <a:endParaRPr lang="en-US" altLang="ko-KR" sz="2800" b="1" dirty="0">
              <a:solidFill>
                <a:prstClr val="black"/>
              </a:solidFill>
            </a:endParaRPr>
          </a:p>
          <a:p>
            <a:pPr marL="442913" indent="-442913"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5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다음주 어린이 예배 </a:t>
            </a:r>
            <a:r>
              <a:rPr lang="ko-KR" altLang="en-US" sz="3200" b="1" dirty="0" err="1" smtClean="0">
                <a:solidFill>
                  <a:prstClr val="black"/>
                </a:solidFill>
                <a:ea typeface="맑은 고딕" panose="020B0503020000020004" pitchFamily="50" charset="-127"/>
              </a:rPr>
              <a:t>임사자는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사회 김현경 선생님</a:t>
            </a:r>
            <a:r>
              <a:rPr lang="en-US" altLang="ko-KR" sz="320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,</a:t>
            </a:r>
            <a:endParaRPr lang="en-US" altLang="ko-KR" sz="3200" b="1" dirty="0" smtClean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 marL="442913" indent="-442913"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  </a:t>
            </a:r>
            <a:r>
              <a:rPr lang="ko-KR" altLang="en-US" sz="3100" b="1" dirty="0" err="1" smtClean="0">
                <a:solidFill>
                  <a:prstClr val="black"/>
                </a:solidFill>
                <a:ea typeface="맑은 고딕" panose="020B0503020000020004" pitchFamily="50" charset="-127"/>
              </a:rPr>
              <a:t>대표기도</a:t>
            </a:r>
            <a:r>
              <a:rPr lang="ko-KR" altLang="en-US" sz="31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31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최은서</a:t>
            </a:r>
            <a:r>
              <a:rPr lang="ko-KR" altLang="en-US" sz="31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3100" b="1" dirty="0">
                <a:solidFill>
                  <a:prstClr val="black"/>
                </a:solidFill>
                <a:ea typeface="맑은 고딕" panose="020B0503020000020004" pitchFamily="50" charset="-127"/>
              </a:rPr>
              <a:t>어린이</a:t>
            </a:r>
            <a:r>
              <a:rPr lang="en-US" altLang="ko-KR" sz="3100" b="1" dirty="0">
                <a:solidFill>
                  <a:prstClr val="black"/>
                </a:solidFill>
                <a:ea typeface="맑은 고딕" panose="020B0503020000020004" pitchFamily="50" charset="-127"/>
              </a:rPr>
              <a:t>,</a:t>
            </a:r>
            <a:r>
              <a:rPr lang="ko-KR" altLang="en-US" sz="3100" b="1" dirty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3100" b="1" dirty="0" err="1">
                <a:solidFill>
                  <a:prstClr val="black"/>
                </a:solidFill>
                <a:ea typeface="맑은 고딕" panose="020B0503020000020004" pitchFamily="50" charset="-127"/>
              </a:rPr>
              <a:t>헌금기도</a:t>
            </a:r>
            <a:r>
              <a:rPr lang="ko-KR" altLang="en-US" sz="3100" b="1" dirty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31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이동재</a:t>
            </a:r>
            <a:r>
              <a:rPr lang="ko-KR" altLang="en-US" sz="31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3100" b="1" dirty="0">
                <a:solidFill>
                  <a:prstClr val="black"/>
                </a:solidFill>
                <a:ea typeface="맑은 고딕" panose="020B0503020000020004" pitchFamily="50" charset="-127"/>
              </a:rPr>
              <a:t>어린이 </a:t>
            </a:r>
            <a:r>
              <a:rPr lang="ko-KR" altLang="en-US" sz="31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입니다</a:t>
            </a:r>
            <a:endParaRPr lang="en-US" altLang="ko-KR" sz="3100" b="1" dirty="0">
              <a:solidFill>
                <a:prstClr val="black"/>
              </a:solidFill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013337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1781" y="511879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성경 말씀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가로 글상자 10"/>
          <p:cNvSpPr txBox="1"/>
          <p:nvPr/>
        </p:nvSpPr>
        <p:spPr>
          <a:xfrm>
            <a:off x="1692737" y="2251069"/>
            <a:ext cx="8802964" cy="3508649"/>
          </a:xfrm>
          <a:prstGeom prst="rect">
            <a:avLst/>
          </a:prstGeom>
        </p:spPr>
        <p:txBody>
          <a:bodyPr vert="horz" wrap="square" lIns="91430" tIns="45718" rIns="91430" bIns="45718" anchor="t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ko-KR" altLang="en-US" sz="4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우리는 구원 받는 자들에게나 </a:t>
            </a:r>
            <a:endParaRPr lang="en-US" altLang="ko-KR" sz="4000" b="1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 latinLnBrk="0">
              <a:lnSpc>
                <a:spcPct val="150000"/>
              </a:lnSpc>
            </a:pPr>
            <a:r>
              <a:rPr lang="ko-KR" altLang="en-US" sz="4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망하는 </a:t>
            </a:r>
            <a:r>
              <a:rPr lang="ko-KR" altLang="en-US" sz="4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자들에게나 </a:t>
            </a:r>
            <a:r>
              <a:rPr lang="ko-KR" altLang="en-US" sz="4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하나님 </a:t>
            </a:r>
            <a:r>
              <a:rPr lang="ko-KR" altLang="en-US" sz="4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앞에서 그리스도의 향기니</a:t>
            </a:r>
          </a:p>
          <a:p>
            <a:pPr lvl="0" algn="r">
              <a:lnSpc>
                <a:spcPct val="150000"/>
              </a:lnSpc>
              <a:defRPr/>
            </a:pPr>
            <a:r>
              <a:rPr lang="en-US" altLang="ko-KR" sz="2800" b="1" dirty="0" smtClean="0"/>
              <a:t>- </a:t>
            </a:r>
            <a:r>
              <a:rPr lang="ko-KR" altLang="en-US" sz="2800" b="1" dirty="0" err="1" smtClean="0"/>
              <a:t>고린</a:t>
            </a:r>
            <a:r>
              <a:rPr lang="ko-KR" altLang="en-US" sz="2800" b="1" dirty="0" err="1"/>
              <a:t>도</a:t>
            </a:r>
            <a:r>
              <a:rPr lang="ko-KR" altLang="en-US" sz="2800" b="1" dirty="0" err="1" smtClean="0"/>
              <a:t>후서</a:t>
            </a:r>
            <a:r>
              <a:rPr lang="ko-KR" altLang="en-US" sz="2800" b="1" dirty="0" smtClean="0"/>
              <a:t> </a:t>
            </a:r>
            <a:r>
              <a:rPr lang="en-US" altLang="ko-KR" sz="2800" b="1" dirty="0"/>
              <a:t>2</a:t>
            </a:r>
            <a:r>
              <a:rPr lang="ko-KR" altLang="en-US" sz="2800" b="1" dirty="0" smtClean="0"/>
              <a:t>장 </a:t>
            </a:r>
            <a:r>
              <a:rPr lang="en-US" altLang="ko-KR" sz="2800" b="1" dirty="0" smtClean="0"/>
              <a:t>15</a:t>
            </a:r>
            <a:r>
              <a:rPr lang="ko-KR" altLang="en-US" sz="2800" b="1" dirty="0" smtClean="0"/>
              <a:t>절</a:t>
            </a:r>
            <a:r>
              <a:rPr lang="en-US" altLang="ko-KR" sz="2800" b="1" dirty="0"/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252517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" y="55990"/>
            <a:ext cx="12192000" cy="1323403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74" y="4217985"/>
            <a:ext cx="814024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364795" y="856878"/>
            <a:ext cx="92011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600" b="1" dirty="0"/>
              <a:t>하하 호호 하하 </a:t>
            </a:r>
            <a:r>
              <a:rPr lang="ko-KR" altLang="en-US" sz="5600" b="1" dirty="0" smtClean="0"/>
              <a:t>호호</a:t>
            </a:r>
            <a:endParaRPr lang="en-US" altLang="ko-KR" sz="5600" b="1" dirty="0" smtClean="0"/>
          </a:p>
          <a:p>
            <a:pPr algn="ctr"/>
            <a:r>
              <a:rPr lang="ko-KR" altLang="en-US" sz="5600" b="1" dirty="0" smtClean="0"/>
              <a:t> </a:t>
            </a:r>
            <a:r>
              <a:rPr lang="ko-KR" altLang="en-US" sz="5600" b="1" dirty="0"/>
              <a:t>웃으며 인사해</a:t>
            </a:r>
          </a:p>
          <a:p>
            <a:pPr algn="ctr"/>
            <a:r>
              <a:rPr lang="ko-KR" altLang="en-US" sz="5600" b="1" dirty="0" err="1"/>
              <a:t>룰루</a:t>
            </a:r>
            <a:r>
              <a:rPr lang="ko-KR" altLang="en-US" sz="5600" b="1" dirty="0"/>
              <a:t> </a:t>
            </a:r>
            <a:r>
              <a:rPr lang="ko-KR" altLang="en-US" sz="5600" b="1" dirty="0" err="1"/>
              <a:t>랄라</a:t>
            </a:r>
            <a:r>
              <a:rPr lang="ko-KR" altLang="en-US" sz="5600" b="1" dirty="0"/>
              <a:t> </a:t>
            </a:r>
            <a:r>
              <a:rPr lang="ko-KR" altLang="en-US" sz="5600" b="1" dirty="0" err="1"/>
              <a:t>룰루</a:t>
            </a:r>
            <a:r>
              <a:rPr lang="ko-KR" altLang="en-US" sz="5600" b="1" dirty="0"/>
              <a:t> </a:t>
            </a:r>
            <a:r>
              <a:rPr lang="ko-KR" altLang="en-US" sz="5600" b="1" dirty="0" err="1" smtClean="0"/>
              <a:t>랄라</a:t>
            </a:r>
            <a:endParaRPr lang="en-US" altLang="ko-KR" sz="5600" b="1" dirty="0" smtClean="0"/>
          </a:p>
          <a:p>
            <a:pPr algn="ctr"/>
            <a:r>
              <a:rPr lang="ko-KR" altLang="en-US" sz="5600" b="1" dirty="0" smtClean="0"/>
              <a:t> </a:t>
            </a:r>
            <a:r>
              <a:rPr lang="ko-KR" altLang="en-US" sz="5600" b="1" dirty="0"/>
              <a:t>즐겁게 </a:t>
            </a:r>
            <a:r>
              <a:rPr lang="ko-KR" altLang="en-US" sz="5600" b="1" dirty="0" smtClean="0"/>
              <a:t>인사해</a:t>
            </a:r>
            <a:endParaRPr lang="ko-KR" altLang="en-US" sz="5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4736" y="269421"/>
            <a:ext cx="2188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/>
              <a:t>인사합시다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8454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4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5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6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520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2701415" y="1174590"/>
            <a:ext cx="6416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rcRect l="2435" t="12831" r="2565" b="4625"/>
          <a:stretch/>
        </p:blipFill>
        <p:spPr>
          <a:xfrm>
            <a:off x="1048403" y="1820921"/>
            <a:ext cx="10211634" cy="481434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048403" y="5580144"/>
            <a:ext cx="10151065" cy="308008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59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35"/>
            <a:ext cx="6912768" cy="178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smtClean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smtClean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545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157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71"/>
            <a:ext cx="12192000" cy="1323403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76" y="4217986"/>
            <a:ext cx="814024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567542" y="904565"/>
            <a:ext cx="996042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600" b="1" dirty="0" smtClean="0">
                <a:solidFill>
                  <a:prstClr val="black"/>
                </a:solidFill>
              </a:rPr>
              <a:t>우리는 </a:t>
            </a:r>
            <a:r>
              <a:rPr lang="ko-KR" altLang="en-US" sz="5600" b="1" dirty="0">
                <a:solidFill>
                  <a:prstClr val="black"/>
                </a:solidFill>
              </a:rPr>
              <a:t>하나님의 자녀들이죠</a:t>
            </a:r>
          </a:p>
          <a:p>
            <a:pPr algn="ctr"/>
            <a:r>
              <a:rPr lang="ko-KR" altLang="en-US" sz="5600" b="1" dirty="0">
                <a:solidFill>
                  <a:prstClr val="black"/>
                </a:solidFill>
              </a:rPr>
              <a:t>모두 다 하나 되어 인사합시다</a:t>
            </a:r>
          </a:p>
          <a:p>
            <a:pPr algn="ctr"/>
            <a:r>
              <a:rPr lang="ko-KR" altLang="en-US" sz="5600" b="1" dirty="0">
                <a:solidFill>
                  <a:prstClr val="black"/>
                </a:solidFill>
              </a:rPr>
              <a:t>서로를 축복하며 안아주세요</a:t>
            </a:r>
          </a:p>
          <a:p>
            <a:pPr algn="ctr"/>
            <a:r>
              <a:rPr lang="ko-KR" altLang="en-US" sz="5600" b="1" dirty="0">
                <a:solidFill>
                  <a:prstClr val="black"/>
                </a:solidFill>
              </a:rPr>
              <a:t>모두다 기뻐하며 인사합시다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4736" y="202042"/>
            <a:ext cx="151855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인사합시다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57653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353" y="120902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매일매일</a:t>
            </a:r>
            <a:endParaRPr lang="ko-KR" altLang="en-US" sz="32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5741" y="1229972"/>
            <a:ext cx="108164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부끄럽고 슬픈 마음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내게 있어요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벗어버리고 싶어요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죄 죄 죄가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내 생각 더럽힐 때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깨끗하게 덮어주세요 </a:t>
            </a:r>
            <a:endParaRPr lang="ko-KR" altLang="en-US" sz="5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42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353" y="120902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매일매일</a:t>
            </a:r>
            <a:endParaRPr lang="ko-KR" altLang="en-US" sz="32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5741" y="1229972"/>
            <a:ext cx="108164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나를 사랑하시는 하나님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오직 주만 바라 보면서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내 마음 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매일매일 준비해요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하나님 만 사랑할래요</a:t>
            </a:r>
            <a:endParaRPr lang="ko-KR" altLang="en-US" sz="5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85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353" y="120902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나는야 주의 어린이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79865" y="1641021"/>
            <a:ext cx="8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예수님처럼 기도하고</a:t>
            </a: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예수님처럼 섬기며</a:t>
            </a:r>
            <a:br>
              <a:rPr lang="ko-KR" altLang="en-US" sz="6000" b="1" dirty="0">
                <a:solidFill>
                  <a:prstClr val="black"/>
                </a:solidFill>
              </a:rPr>
            </a:br>
            <a:r>
              <a:rPr lang="ko-KR" altLang="en-US" sz="6000" b="1" dirty="0">
                <a:solidFill>
                  <a:prstClr val="black"/>
                </a:solidFill>
              </a:rPr>
              <a:t>믿음으로 자라나요</a:t>
            </a:r>
            <a:br>
              <a:rPr lang="ko-KR" altLang="en-US" sz="6000" b="1" dirty="0">
                <a:solidFill>
                  <a:prstClr val="black"/>
                </a:solidFill>
              </a:rPr>
            </a:br>
            <a:r>
              <a:rPr lang="ko-KR" altLang="en-US" sz="6000" b="1" dirty="0">
                <a:solidFill>
                  <a:prstClr val="black"/>
                </a:solidFill>
              </a:rPr>
              <a:t>나는야 주의 어린이</a:t>
            </a:r>
          </a:p>
        </p:txBody>
      </p:sp>
    </p:spTree>
    <p:extLst>
      <p:ext uri="{BB962C8B-B14F-4D97-AF65-F5344CB8AC3E}">
        <p14:creationId xmlns:p14="http://schemas.microsoft.com/office/powerpoint/2010/main" val="18583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763" y="228600"/>
            <a:ext cx="3045279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C000"/>
                </a:solidFill>
              </a:rPr>
              <a:t>천국에 들어가는 길</a:t>
            </a:r>
            <a:r>
              <a:rPr lang="ko-KR" altLang="en-US" b="1" dirty="0">
                <a:solidFill>
                  <a:srgbClr val="FFC000"/>
                </a:solidFill>
              </a:rPr>
              <a:t>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2444" y="851841"/>
            <a:ext cx="8103055" cy="507831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>
                <a:solidFill>
                  <a:srgbClr val="FFC000"/>
                </a:solidFill>
              </a:rPr>
              <a:t>천국에 들어가는 길은 </a:t>
            </a:r>
            <a:endParaRPr lang="en-US" altLang="ko-KR" sz="5400" b="1" dirty="0" smtClean="0">
              <a:solidFill>
                <a:srgbClr val="FFC000"/>
              </a:solidFill>
            </a:endParaRPr>
          </a:p>
          <a:p>
            <a:pPr algn="ctr"/>
            <a:r>
              <a:rPr lang="ko-KR" altLang="en-US" sz="5400" b="1" dirty="0" smtClean="0">
                <a:solidFill>
                  <a:srgbClr val="FFC000"/>
                </a:solidFill>
              </a:rPr>
              <a:t>예수님 뿐이지요</a:t>
            </a:r>
            <a:endParaRPr lang="en-US" altLang="ko-KR" sz="5400" b="1" dirty="0" smtClean="0">
              <a:solidFill>
                <a:srgbClr val="FFC000"/>
              </a:solidFill>
            </a:endParaRPr>
          </a:p>
          <a:p>
            <a:pPr algn="ctr"/>
            <a:r>
              <a:rPr lang="ko-KR" altLang="en-US" sz="5400" b="1" dirty="0" smtClean="0">
                <a:solidFill>
                  <a:srgbClr val="FFC000"/>
                </a:solidFill>
              </a:rPr>
              <a:t>황금 집으로 가는 길도</a:t>
            </a:r>
            <a:endParaRPr lang="en-US" altLang="ko-KR" sz="5400" b="1" dirty="0" smtClean="0">
              <a:solidFill>
                <a:srgbClr val="FFC000"/>
              </a:solidFill>
            </a:endParaRPr>
          </a:p>
          <a:p>
            <a:pPr algn="ctr"/>
            <a:r>
              <a:rPr lang="ko-KR" altLang="en-US" sz="5400" b="1" dirty="0">
                <a:solidFill>
                  <a:srgbClr val="FFC000"/>
                </a:solidFill>
              </a:rPr>
              <a:t>예수님 뿐이지요</a:t>
            </a:r>
          </a:p>
          <a:p>
            <a:pPr algn="ctr"/>
            <a:endParaRPr lang="en-US" altLang="ko-KR" sz="5400" dirty="0" smtClean="0">
              <a:solidFill>
                <a:srgbClr val="FFC000"/>
              </a:solidFill>
            </a:endParaRPr>
          </a:p>
          <a:p>
            <a:pPr algn="ctr"/>
            <a:endParaRPr lang="ko-KR" altLang="en-US" sz="5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82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763" y="228600"/>
            <a:ext cx="3045279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C000"/>
                </a:solidFill>
              </a:rPr>
              <a:t>천국에 들어가는 길</a:t>
            </a:r>
            <a:r>
              <a:rPr lang="ko-KR" altLang="en-US" b="1" dirty="0">
                <a:solidFill>
                  <a:srgbClr val="FFC000"/>
                </a:solidFill>
              </a:rPr>
              <a:t>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2444" y="851841"/>
            <a:ext cx="8103055" cy="424731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>
                <a:solidFill>
                  <a:srgbClr val="FFC000"/>
                </a:solidFill>
              </a:rPr>
              <a:t>다른 길은 다른 길은</a:t>
            </a:r>
            <a:endParaRPr lang="en-US" altLang="ko-KR" sz="5400" b="1" dirty="0" smtClean="0">
              <a:solidFill>
                <a:srgbClr val="FFC000"/>
              </a:solidFill>
            </a:endParaRPr>
          </a:p>
          <a:p>
            <a:pPr algn="ctr"/>
            <a:r>
              <a:rPr lang="ko-KR" altLang="en-US" sz="5400" b="1" dirty="0" smtClean="0">
                <a:solidFill>
                  <a:srgbClr val="FFC000"/>
                </a:solidFill>
              </a:rPr>
              <a:t>다른 길은 없어요 아멘</a:t>
            </a:r>
            <a:endParaRPr lang="en-US" altLang="ko-KR" sz="5400" b="1" dirty="0" smtClean="0">
              <a:solidFill>
                <a:srgbClr val="FFC000"/>
              </a:solidFill>
            </a:endParaRPr>
          </a:p>
          <a:p>
            <a:pPr algn="ctr"/>
            <a:r>
              <a:rPr lang="ko-KR" altLang="en-US" sz="5400" b="1" dirty="0" smtClean="0">
                <a:solidFill>
                  <a:srgbClr val="FFC000"/>
                </a:solidFill>
              </a:rPr>
              <a:t>천국에 들어가는 길은</a:t>
            </a:r>
            <a:endParaRPr lang="en-US" altLang="ko-KR" sz="5400" b="1" dirty="0" smtClean="0">
              <a:solidFill>
                <a:srgbClr val="FFC000"/>
              </a:solidFill>
            </a:endParaRPr>
          </a:p>
          <a:p>
            <a:pPr algn="ctr"/>
            <a:r>
              <a:rPr lang="ko-KR" altLang="en-US" sz="5400" b="1" dirty="0" smtClean="0">
                <a:solidFill>
                  <a:srgbClr val="FFC000"/>
                </a:solidFill>
              </a:rPr>
              <a:t>예수님 뿐이지</a:t>
            </a:r>
            <a:r>
              <a:rPr lang="ko-KR" altLang="en-US" sz="5400" b="1" dirty="0">
                <a:solidFill>
                  <a:srgbClr val="FFC000"/>
                </a:solidFill>
              </a:rPr>
              <a:t>요</a:t>
            </a:r>
            <a:endParaRPr lang="en-US" altLang="ko-KR" sz="5400" b="1" dirty="0" smtClean="0">
              <a:solidFill>
                <a:srgbClr val="FFC000"/>
              </a:solidFill>
            </a:endParaRPr>
          </a:p>
          <a:p>
            <a:pPr algn="ctr"/>
            <a:endParaRPr lang="ko-KR" altLang="en-US" sz="5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7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10.xml><?xml version="1.0" encoding="utf-8"?>
<a:theme xmlns:a="http://schemas.openxmlformats.org/drawingml/2006/main" name="10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1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9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16734</TotalTime>
  <Words>509</Words>
  <Application>Microsoft Office PowerPoint</Application>
  <PresentationFormat>와이드스크린</PresentationFormat>
  <Paragraphs>184</Paragraphs>
  <Slides>34</Slides>
  <Notes>22</Notes>
  <HiddenSlides>0</HiddenSlides>
  <MMClips>0</MMClips>
  <ScaleCrop>false</ScaleCrop>
  <HeadingPairs>
    <vt:vector size="6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11</vt:i4>
      </vt:variant>
      <vt:variant>
        <vt:lpstr>슬라이드 제목</vt:lpstr>
      </vt:variant>
      <vt:variant>
        <vt:i4>34</vt:i4>
      </vt:variant>
    </vt:vector>
  </HeadingPairs>
  <TitlesOfParts>
    <vt:vector size="60" baseType="lpstr">
      <vt:lpstr>08서울한강체 M</vt:lpstr>
      <vt:lpstr>HY견고딕</vt:lpstr>
      <vt:lpstr>HY그래픽M</vt:lpstr>
      <vt:lpstr>HY목각파임B</vt:lpstr>
      <vt:lpstr>HY엽서L</vt:lpstr>
      <vt:lpstr>HY엽서M</vt:lpstr>
      <vt:lpstr>HY중고딕</vt:lpstr>
      <vt:lpstr>HY헤드라인M</vt:lpstr>
      <vt:lpstr>굴림</vt:lpstr>
      <vt:lpstr>맑은 고딕</vt:lpstr>
      <vt:lpstr>타이포_소곤소곤 M</vt:lpstr>
      <vt:lpstr>함초롬돋움</vt:lpstr>
      <vt:lpstr>Arial</vt:lpstr>
      <vt:lpstr>Candara</vt:lpstr>
      <vt:lpstr>Symbol</vt:lpstr>
      <vt:lpstr>Office 테마</vt:lpstr>
      <vt:lpstr>7_Office 테마</vt:lpstr>
      <vt:lpstr>2_파형</vt:lpstr>
      <vt:lpstr>8_Office 테마</vt:lpstr>
      <vt:lpstr>9_Office 테마</vt:lpstr>
      <vt:lpstr>2_Office 테마</vt:lpstr>
      <vt:lpstr>3_Office 테마</vt:lpstr>
      <vt:lpstr>4_Office 테마</vt:lpstr>
      <vt:lpstr>5_Office 테마</vt:lpstr>
      <vt:lpstr>10_Office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A0161066</cp:lastModifiedBy>
  <cp:revision>336</cp:revision>
  <dcterms:created xsi:type="dcterms:W3CDTF">2022-06-11T10:00:30Z</dcterms:created>
  <dcterms:modified xsi:type="dcterms:W3CDTF">2025-03-08T14:50:09Z</dcterms:modified>
  <cp:version/>
</cp:coreProperties>
</file>