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10" r:id="rId11"/>
    <p:sldMasterId id="2147484823" r:id="rId12"/>
    <p:sldMasterId id="2147484836" r:id="rId13"/>
    <p:sldMasterId id="2147484849" r:id="rId14"/>
    <p:sldMasterId id="2147484862" r:id="rId15"/>
  </p:sldMasterIdLst>
  <p:notesMasterIdLst>
    <p:notesMasterId r:id="rId47"/>
  </p:notesMasterIdLst>
  <p:sldIdLst>
    <p:sldId id="1998" r:id="rId16"/>
    <p:sldId id="2159" r:id="rId17"/>
    <p:sldId id="2237" r:id="rId18"/>
    <p:sldId id="2238" r:id="rId19"/>
    <p:sldId id="2245" r:id="rId20"/>
    <p:sldId id="2246" r:id="rId21"/>
    <p:sldId id="2247" r:id="rId22"/>
    <p:sldId id="2239" r:id="rId23"/>
    <p:sldId id="2240" r:id="rId24"/>
    <p:sldId id="2062" r:id="rId25"/>
    <p:sldId id="1916" r:id="rId26"/>
    <p:sldId id="1917" r:id="rId27"/>
    <p:sldId id="1918" r:id="rId28"/>
    <p:sldId id="1919" r:id="rId29"/>
    <p:sldId id="2241" r:id="rId30"/>
    <p:sldId id="2242" r:id="rId31"/>
    <p:sldId id="2003" r:id="rId32"/>
    <p:sldId id="2005" r:id="rId33"/>
    <p:sldId id="2083" r:id="rId34"/>
    <p:sldId id="2248" r:id="rId35"/>
    <p:sldId id="2249" r:id="rId36"/>
    <p:sldId id="2144" r:id="rId37"/>
    <p:sldId id="2243" r:id="rId38"/>
    <p:sldId id="2244" r:id="rId39"/>
    <p:sldId id="2004" r:id="rId40"/>
    <p:sldId id="2006" r:id="rId41"/>
    <p:sldId id="1125" r:id="rId42"/>
    <p:sldId id="1932" r:id="rId43"/>
    <p:sldId id="1933" r:id="rId44"/>
    <p:sldId id="1934" r:id="rId45"/>
    <p:sldId id="1996" r:id="rId4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9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49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7107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0123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67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614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632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598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967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954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142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64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6532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71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671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2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887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136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9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119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683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64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726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280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227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17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052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599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3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2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5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1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6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6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9" y="407429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0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29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81740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8894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085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7859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7964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251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6590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8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4631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2289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8433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72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99115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86009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69033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41523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06815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28910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5043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48335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36283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184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5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0" y="6250325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2021-07-24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7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85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0" y="6250285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4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9" y="625028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2021-07-24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  <p:sldLayoutId id="21474848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48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25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80" y="0"/>
            <a:ext cx="943304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01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314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김소웅</a:t>
            </a:r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64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37278" y="2204864"/>
            <a:ext cx="7848872" cy="301619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7~8, </a:t>
            </a:r>
          </a:p>
          <a:p>
            <a:pPr algn="ctr"/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9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20~21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351584" y="3149803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498596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이르시되 내가 창조한 사람을 내가 지면에서 쓸어버리되 사람으로 부터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가축과 기는 것과 공중의 새까지 그러하리니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이는 내가 그것들을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지었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음을 한탄함이니라 하시니라</a:t>
            </a:r>
            <a:endParaRPr lang="en-US" altLang="ko-KR" sz="5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0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255453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그러나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노아는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여호와께 은혜를 입었더라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332397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9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20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노아가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농사를 시작하여 포도 나무를 심었더니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포도주를 마시고 취하여 그 장만 안에서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벌거벗은지라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9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477876" y="2263390"/>
            <a:ext cx="7236254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하나님이 </a:t>
            </a:r>
            <a:r>
              <a:rPr lang="ko-KR" altLang="en-US" sz="4800" b="1" dirty="0" err="1" smtClean="0">
                <a:solidFill>
                  <a:prstClr val="black"/>
                </a:solidFill>
                <a:latin typeface="HY그래픽M"/>
                <a:ea typeface="HY그래픽M"/>
              </a:rPr>
              <a:t>노아와</a:t>
            </a:r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가족들을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구해 주셨어요</a:t>
            </a:r>
            <a:r>
              <a:rPr lang="en-US" altLang="ko-KR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-1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496" y="0"/>
            <a:ext cx="9073008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787887"/>
            <a:ext cx="964406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222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64" y="0"/>
            <a:ext cx="9649072" cy="59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71464" y="5837595"/>
            <a:ext cx="96490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어린이 교회 헌금계좌 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352-1051-0473-33</a:t>
            </a:r>
          </a:p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농협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채 정 </a:t>
            </a:r>
            <a:r>
              <a:rPr kumimoji="0" lang="ko-KR" altLang="en-US" sz="3200" b="1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례</a:t>
            </a:r>
            <a:endParaRPr kumimoji="0" lang="ko-KR" altLang="en-US" sz="3200" b="1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71045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구미진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23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0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2" y="0"/>
            <a:ext cx="972108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619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1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7" y="44624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798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36854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8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3069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10982</TotalTime>
  <Words>319</Words>
  <Application>Microsoft Office PowerPoint</Application>
  <PresentationFormat>사용자 지정</PresentationFormat>
  <Paragraphs>109</Paragraphs>
  <Slides>31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4_White</vt:lpstr>
      <vt:lpstr>5_White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1158</cp:revision>
  <dcterms:created xsi:type="dcterms:W3CDTF">2002-08-20T12:26:03Z</dcterms:created>
  <dcterms:modified xsi:type="dcterms:W3CDTF">2021-07-24T09:10:34Z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