
<file path=[Content_Types].xml><?xml version="1.0" encoding="utf-8"?>
<Types xmlns="http://schemas.openxmlformats.org/package/2006/content-types">
  <Default Extension="bin" ContentType="application/octet-stream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4355" r:id="rId3"/>
    <p:sldMasterId id="2147485014" r:id="rId4"/>
    <p:sldMasterId id="2147485087" r:id="rId5"/>
    <p:sldMasterId id="2147485099" r:id="rId6"/>
    <p:sldMasterId id="2147485112" r:id="rId7"/>
    <p:sldMasterId id="2147485124" r:id="rId8"/>
    <p:sldMasterId id="2147485136" r:id="rId9"/>
    <p:sldMasterId id="2147485148" r:id="rId10"/>
  </p:sldMasterIdLst>
  <p:notesMasterIdLst>
    <p:notesMasterId r:id="rId49"/>
  </p:notesMasterIdLst>
  <p:sldIdLst>
    <p:sldId id="1998" r:id="rId11"/>
    <p:sldId id="3545" r:id="rId12"/>
    <p:sldId id="3760" r:id="rId13"/>
    <p:sldId id="257" r:id="rId14"/>
    <p:sldId id="258" r:id="rId15"/>
    <p:sldId id="2782" r:id="rId16"/>
    <p:sldId id="3761" r:id="rId17"/>
    <p:sldId id="3762" r:id="rId18"/>
    <p:sldId id="3558" r:id="rId19"/>
    <p:sldId id="3767" r:id="rId20"/>
    <p:sldId id="3770" r:id="rId21"/>
    <p:sldId id="3771" r:id="rId22"/>
    <p:sldId id="256" r:id="rId23"/>
    <p:sldId id="259" r:id="rId24"/>
    <p:sldId id="3772" r:id="rId25"/>
    <p:sldId id="261" r:id="rId26"/>
    <p:sldId id="2614" r:id="rId27"/>
    <p:sldId id="2547" r:id="rId28"/>
    <p:sldId id="2548" r:id="rId29"/>
    <p:sldId id="2549" r:id="rId30"/>
    <p:sldId id="2550" r:id="rId31"/>
    <p:sldId id="3773" r:id="rId32"/>
    <p:sldId id="3774" r:id="rId33"/>
    <p:sldId id="3775" r:id="rId34"/>
    <p:sldId id="3776" r:id="rId35"/>
    <p:sldId id="260" r:id="rId36"/>
    <p:sldId id="3777" r:id="rId37"/>
    <p:sldId id="2915" r:id="rId38"/>
    <p:sldId id="3778" r:id="rId39"/>
    <p:sldId id="3779" r:id="rId40"/>
    <p:sldId id="3780" r:id="rId41"/>
    <p:sldId id="2919" r:id="rId42"/>
    <p:sldId id="2922" r:id="rId43"/>
    <p:sldId id="2641" r:id="rId44"/>
    <p:sldId id="1932" r:id="rId45"/>
    <p:sldId id="1933" r:id="rId46"/>
    <p:sldId id="1934" r:id="rId47"/>
    <p:sldId id="2363" r:id="rId48"/>
  </p:sldIdLst>
  <p:sldSz cx="12192000" cy="6858000"/>
  <p:notesSz cx="6858000" cy="9144000"/>
  <p:defaultTextStyle>
    <a:defPPr>
      <a:defRPr lang="ko-KR"/>
    </a:defPPr>
    <a:lvl1pPr marL="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>
          <p15:clr>
            <a:srgbClr val="A4A3A4"/>
          </p15:clr>
        </p15:guide>
        <p15:guide id="2" pos="383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2905" autoAdjust="0"/>
    <p:restoredTop sz="86422" autoAdjust="0"/>
  </p:normalViewPr>
  <p:slideViewPr>
    <p:cSldViewPr snapToGrid="0">
      <p:cViewPr varScale="1">
        <p:scale>
          <a:sx n="72" d="100"/>
          <a:sy n="72" d="100"/>
        </p:scale>
        <p:origin x="739" y="43"/>
      </p:cViewPr>
      <p:guideLst>
        <p:guide orient="horz" pos="2159"/>
        <p:guide pos="383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/>
          <a:lstStyle>
            <a:lvl1pPr algn="r">
              <a:defRPr sz="1200"/>
            </a:lvl1pPr>
          </a:lstStyle>
          <a:p>
            <a:pPr lvl="0">
              <a:defRPr/>
            </a:pPr>
            <a:fld id="{3EA8BDFC-D22E-4261-8EE4-989EA2EF652D}" type="datetime1">
              <a:rPr lang="ko-KR" altLang="en-US"/>
              <a:pPr lvl="0">
                <a:defRPr/>
              </a:pPr>
              <a:t>2025-10-17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anchor="b"/>
          <a:lstStyle>
            <a:lvl1pPr algn="r">
              <a:defRPr sz="1200"/>
            </a:lvl1pPr>
          </a:lstStyle>
          <a:p>
            <a:pPr lvl="0">
              <a:defRPr/>
            </a:pPr>
            <a:fld id="{AA86F90B-29EA-4C02-BF72-5D8E4F5529C6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9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946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92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789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487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1838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8800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5763" algn="l" defTabSz="913946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28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372425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76774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0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183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79351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33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34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35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AA86F90B-29EA-4C02-BF72-5D8E4F5529C6}" type="slidenum">
              <a:rPr lang="ko-KR" altLang="en-US" smtClean="0"/>
              <a:pPr lvl="0">
                <a:defRPr/>
              </a:pPr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384812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FF2978-1CC4-0A92-3A7F-BE6790D979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FC4C6E2-3F73-9EC9-CD23-D36A890329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2587CF5A-3B12-67E6-FACB-E3A9A25A395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5E9099F-6FEE-DEBE-FACF-C1D0D8D9D49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1491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6062C4-9EB6-4F54-5A45-A3B6311023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5CB8324-D5B9-72DF-95F3-108CC16EAF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3EAF4DA6-AD6A-F391-CB96-6EFB427DF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941560F0-6DAA-C107-474D-B89A20E672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7864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714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3DC13E-8643-D7D7-EBA1-F31733048A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57ED18F2-BB51-307F-6E44-385EB7EE84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FB1D47E3-9FFD-862B-6950-68F80484C0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61CEE139-FAC4-0E44-CE3F-78EBC600011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220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AED1EE-C60D-E817-035E-F6FB2E15F8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B8C7D97D-1EA3-3548-6C8E-E0AE8AD061D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59767867-0546-6029-33F7-60C7D61D9D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0E5E5DF3-9736-C469-727F-7EBA14948A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A86F90B-29EA-4C02-BF72-5D8E4F5529C6}" type="slidenum">
              <a:rPr kumimoji="0" lang="ko-KR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pPr marL="0" marR="0" lvl="0" indent="0" algn="r" defTabSz="913946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ko-KR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21616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946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3946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203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08418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16126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950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4480477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4635827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7719131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9371311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0558046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135505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98939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315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315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8248790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7128514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312377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047029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54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56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5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71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678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19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799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26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26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6904747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1082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69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6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3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247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980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69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3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1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7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6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31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70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7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41758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725400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881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99" indent="0">
              <a:buNone/>
              <a:defRPr sz="2100" b="1"/>
            </a:lvl2pPr>
            <a:lvl3pPr marL="913437" indent="0">
              <a:buNone/>
              <a:defRPr sz="1900" b="1"/>
            </a:lvl3pPr>
            <a:lvl4pPr marL="1370158" indent="0">
              <a:buNone/>
              <a:defRPr sz="1500" b="1"/>
            </a:lvl4pPr>
            <a:lvl5pPr marL="1826874" indent="0">
              <a:buNone/>
              <a:defRPr sz="1500" b="1"/>
            </a:lvl5pPr>
            <a:lvl6pPr marL="2283618" indent="0">
              <a:buNone/>
              <a:defRPr sz="1500" b="1"/>
            </a:lvl6pPr>
            <a:lvl7pPr marL="2740313" indent="0">
              <a:buNone/>
              <a:defRPr sz="1500" b="1"/>
            </a:lvl7pPr>
            <a:lvl8pPr marL="3197008" indent="0">
              <a:buNone/>
              <a:defRPr sz="1500" b="1"/>
            </a:lvl8pPr>
            <a:lvl9pPr marL="365370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8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8899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1076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1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8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31436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499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70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92345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10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699" indent="0">
              <a:buNone/>
              <a:defRPr sz="2800"/>
            </a:lvl2pPr>
            <a:lvl3pPr marL="913437" indent="0">
              <a:buNone/>
              <a:defRPr sz="2400"/>
            </a:lvl3pPr>
            <a:lvl4pPr marL="1370158" indent="0">
              <a:buNone/>
              <a:defRPr sz="2100"/>
            </a:lvl4pPr>
            <a:lvl5pPr marL="1826874" indent="0">
              <a:buNone/>
              <a:defRPr sz="2100"/>
            </a:lvl5pPr>
            <a:lvl6pPr marL="2283618" indent="0">
              <a:buNone/>
              <a:defRPr sz="2100"/>
            </a:lvl6pPr>
            <a:lvl7pPr marL="2740313" indent="0">
              <a:buNone/>
              <a:defRPr sz="2100"/>
            </a:lvl7pPr>
            <a:lvl8pPr marL="3197008" indent="0">
              <a:buNone/>
              <a:defRPr sz="2100"/>
            </a:lvl8pPr>
            <a:lvl9pPr marL="365370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823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699" indent="0">
              <a:buNone/>
              <a:defRPr sz="1200"/>
            </a:lvl2pPr>
            <a:lvl3pPr marL="913437" indent="0">
              <a:buNone/>
              <a:defRPr sz="1100"/>
            </a:lvl3pPr>
            <a:lvl4pPr marL="1370158" indent="0">
              <a:buNone/>
              <a:defRPr sz="900"/>
            </a:lvl4pPr>
            <a:lvl5pPr marL="1826874" indent="0">
              <a:buNone/>
              <a:defRPr sz="900"/>
            </a:lvl5pPr>
            <a:lvl6pPr marL="2283618" indent="0">
              <a:buNone/>
              <a:defRPr sz="900"/>
            </a:lvl6pPr>
            <a:lvl7pPr marL="2740313" indent="0">
              <a:buNone/>
              <a:defRPr sz="900"/>
            </a:lvl7pPr>
            <a:lvl8pPr marL="3197008" indent="0">
              <a:buNone/>
              <a:defRPr sz="900"/>
            </a:lvl8pPr>
            <a:lvl9pPr marL="365370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30896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1647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5254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5254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51626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842" y="5930099"/>
            <a:ext cx="10985503" cy="318491"/>
          </a:xfrm>
          <a:prstGeom prst="rect">
            <a:avLst/>
          </a:prstGeom>
        </p:spPr>
        <p:txBody>
          <a:bodyPr lIns="22858" tIns="22858" rIns="22858" bIns="22858"/>
          <a:lstStyle>
            <a:lvl1pPr marL="0" indent="0" defTabSz="391926">
              <a:lnSpc>
                <a:spcPct val="100000"/>
              </a:lnSpc>
              <a:spcBef>
                <a:spcPts val="0"/>
              </a:spcBef>
              <a:buNone/>
              <a:defRPr sz="1700" b="1"/>
            </a:lvl1pPr>
          </a:lstStyle>
          <a:p>
            <a:pPr lvl="0"/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300" y="1287762"/>
            <a:ext cx="10985503" cy="2324101"/>
          </a:xfrm>
          <a:prstGeom prst="rect">
            <a:avLst/>
          </a:prstGeom>
        </p:spPr>
        <p:txBody>
          <a:bodyPr anchor="b"/>
          <a:lstStyle>
            <a:lvl1pPr>
              <a:defRPr sz="5900" spc="-116"/>
            </a:lvl1pPr>
          </a:lstStyle>
          <a:p>
            <a:pPr lvl="0"/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716" y="3611600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1pPr>
            <a:lvl2pPr marL="0" indent="22849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2pPr>
            <a:lvl3pPr marL="0" indent="456963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3pPr>
            <a:lvl4pPr marL="0" indent="685478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4pPr>
            <a:lvl5pPr marL="0" indent="913946" defTabSz="412550">
              <a:lnSpc>
                <a:spcPct val="100000"/>
              </a:lnSpc>
              <a:spcBef>
                <a:spcPts val="0"/>
              </a:spcBef>
              <a:buNone/>
              <a:defRPr sz="2800" b="1"/>
            </a:lvl5pPr>
          </a:lstStyle>
          <a:p>
            <a:pPr lvl="0"/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49702814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anchor="t" anchorCtr="0">
              <a:prstTxWarp prst="textNoShape">
                <a:avLst/>
              </a:prstTxWarp>
            </a:bodyPr>
            <a:lstStyle/>
            <a:p>
              <a:pPr lvl="0">
                <a:defRPr/>
              </a:pPr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29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9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5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2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8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5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18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218695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397894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729" y="4203971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40" y="4075667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77" y="4074746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935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06" tIns="45682" rIns="9130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46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29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6946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594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244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3891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53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185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48709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81975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57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491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463" indent="0">
              <a:buNone/>
              <a:defRPr sz="2000" b="1"/>
            </a:lvl2pPr>
            <a:lvl3pPr marL="912969" indent="0">
              <a:buNone/>
              <a:defRPr sz="1900" b="1"/>
            </a:lvl3pPr>
            <a:lvl4pPr marL="1369460" indent="0">
              <a:buNone/>
              <a:defRPr sz="1600" b="1"/>
            </a:lvl4pPr>
            <a:lvl5pPr marL="1825944" indent="0">
              <a:buNone/>
              <a:defRPr sz="1600" b="1"/>
            </a:lvl5pPr>
            <a:lvl6pPr marL="2282446" indent="0">
              <a:buNone/>
              <a:defRPr sz="1600" b="1"/>
            </a:lvl6pPr>
            <a:lvl7pPr marL="2738918" indent="0">
              <a:buNone/>
              <a:defRPr sz="1600" b="1"/>
            </a:lvl7pPr>
            <a:lvl8pPr marL="3195379" indent="0">
              <a:buNone/>
              <a:defRPr sz="1600" b="1"/>
            </a:lvl8pPr>
            <a:lvl9pPr marL="365185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57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5805621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4576200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>
          <a:xfrm>
            <a:off x="282221" y="714571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51650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2006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73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5458226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329" y="339081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588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463" indent="0">
              <a:buNone/>
              <a:defRPr sz="1200"/>
            </a:lvl2pPr>
            <a:lvl3pPr marL="912969" indent="0">
              <a:buNone/>
              <a:defRPr sz="1100"/>
            </a:lvl3pPr>
            <a:lvl4pPr marL="1369460" indent="0">
              <a:buNone/>
              <a:defRPr sz="900"/>
            </a:lvl4pPr>
            <a:lvl5pPr marL="1825944" indent="0">
              <a:buNone/>
              <a:defRPr sz="900"/>
            </a:lvl5pPr>
            <a:lvl6pPr marL="2282446" indent="0">
              <a:buNone/>
              <a:defRPr sz="900"/>
            </a:lvl6pPr>
            <a:lvl7pPr marL="2738918" indent="0">
              <a:buNone/>
              <a:defRPr sz="900"/>
            </a:lvl7pPr>
            <a:lvl8pPr marL="3195379" indent="0">
              <a:buNone/>
              <a:defRPr sz="900"/>
            </a:lvl8pPr>
            <a:lvl9pPr marL="365185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463" indent="0">
              <a:buNone/>
              <a:defRPr sz="2800"/>
            </a:lvl2pPr>
            <a:lvl3pPr marL="912969" indent="0">
              <a:buNone/>
              <a:defRPr sz="2400"/>
            </a:lvl3pPr>
            <a:lvl4pPr marL="1369460" indent="0">
              <a:buNone/>
              <a:defRPr sz="2000"/>
            </a:lvl4pPr>
            <a:lvl5pPr marL="1825944" indent="0">
              <a:buNone/>
              <a:defRPr sz="2000"/>
            </a:lvl5pPr>
            <a:lvl6pPr marL="2282446" indent="0">
              <a:buNone/>
              <a:defRPr sz="2000"/>
            </a:lvl6pPr>
            <a:lvl7pPr marL="2738918" indent="0">
              <a:buNone/>
              <a:defRPr sz="2000"/>
            </a:lvl7pPr>
            <a:lvl8pPr marL="3195379" indent="0">
              <a:buNone/>
              <a:defRPr sz="2000"/>
            </a:lvl8pPr>
            <a:lvl9pPr marL="365185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556046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166745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/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4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763878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14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63" indent="0" algn="ctr">
              <a:buNone/>
              <a:defRPr sz="2000"/>
            </a:lvl2pPr>
            <a:lvl3pPr marL="913946" indent="0" algn="ctr">
              <a:buNone/>
              <a:defRPr sz="1900"/>
            </a:lvl3pPr>
            <a:lvl4pPr marL="1370920" indent="0" algn="ctr">
              <a:buNone/>
              <a:defRPr sz="1600"/>
            </a:lvl4pPr>
            <a:lvl5pPr marL="1827893" indent="0" algn="ctr">
              <a:buNone/>
              <a:defRPr sz="1600"/>
            </a:lvl5pPr>
            <a:lvl6pPr marL="2284878" indent="0" algn="ctr">
              <a:buNone/>
              <a:defRPr sz="1600"/>
            </a:lvl6pPr>
            <a:lvl7pPr marL="2741838" indent="0" algn="ctr">
              <a:buNone/>
              <a:defRPr sz="1600"/>
            </a:lvl7pPr>
            <a:lvl8pPr marL="3198800" indent="0" algn="ctr">
              <a:buNone/>
              <a:defRPr sz="1600"/>
            </a:lvl8pPr>
            <a:lvl9pPr marL="3655763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220059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95883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08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7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94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89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8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183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57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472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6625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63" indent="0">
              <a:buNone/>
              <a:defRPr sz="2000" b="1"/>
            </a:lvl2pPr>
            <a:lvl3pPr marL="913946" indent="0">
              <a:buNone/>
              <a:defRPr sz="1900" b="1"/>
            </a:lvl3pPr>
            <a:lvl4pPr marL="1370920" indent="0">
              <a:buNone/>
              <a:defRPr sz="1600" b="1"/>
            </a:lvl4pPr>
            <a:lvl5pPr marL="1827893" indent="0">
              <a:buNone/>
              <a:defRPr sz="1600" b="1"/>
            </a:lvl5pPr>
            <a:lvl6pPr marL="2284878" indent="0">
              <a:buNone/>
              <a:defRPr sz="1600" b="1"/>
            </a:lvl6pPr>
            <a:lvl7pPr marL="2741838" indent="0">
              <a:buNone/>
              <a:defRPr sz="1600" b="1"/>
            </a:lvl7pPr>
            <a:lvl8pPr marL="3198800" indent="0">
              <a:buNone/>
              <a:defRPr sz="1600" b="1"/>
            </a:lvl8pPr>
            <a:lvl9pPr marL="3655763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6154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320125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410230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21334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77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84705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83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259"/>
            <a:ext cx="2628900" cy="5811839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259"/>
            <a:ext cx="7734300" cy="5811839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22361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241F0378-7EEA-D6DC-88AE-4CACEF686B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2C363FA1-B5EB-D334-707A-56C05B9F24D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1970216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BEC89F5-3F87-2F22-5C86-AA7CB638B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86FA1FB0-2383-D1D9-7DCD-19366B9C9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093238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003E7FB-AFCA-0DFF-8C10-7330924BDA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BD9A47B-EE39-A93E-9280-BAFC2AAF04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221550839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220A9BF-F0B6-C994-CECA-D51FA3E654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BE602D9-3989-479D-2F05-FED19DED82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7D05F89-28A5-FBE2-1BAB-5CACDE4753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18983732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FD178E-6E3A-4B59-8C0E-33831C60DA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B8E7A42-F1BE-6FD5-A173-D003DD45DB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32398430-0203-5CCC-DB23-265385AD45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3310CC5-8A8B-5FF5-1C1E-174BDAA137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17A6E12A-1524-3924-5292-5DF047116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5721223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EAD2B08-7057-93B3-40AC-9D4152C44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149611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115917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726CBE8-2195-FEDF-F4E1-FB27A20C87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92128AFD-DCB0-6F2D-A841-4902FE371F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9D78A79-D068-7D75-27D5-76E3A04B25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12198510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4A51EFE-AF2A-5512-BF93-E57070EA49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BF8501FC-49A6-7C38-6CA8-28230C540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950E0AB9-9779-3B7F-153F-58C0A9A9EC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05663345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85495E3-1473-F545-9A71-6A0D75327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A1BC0284-B4E9-FA8E-F4D2-681512D344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34429265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D56F35FE-CCCB-E33A-97B7-12593C4BE3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6511F9D-3BFF-0516-DB5F-E78A88D3AD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40379527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8774748-E977-92BA-FF60-E4F5AC72D1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4099063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E6B6DBC-CE97-4D9A-81DF-63A47DA54F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794" y="1122883"/>
            <a:ext cx="9142412" cy="2387117"/>
          </a:xfrm>
          <a:prstGeom prst="rect">
            <a:avLst/>
          </a:prstGeom>
        </p:spPr>
        <p:txBody>
          <a:bodyPr anchor="b"/>
          <a:lstStyle>
            <a:lvl1pPr algn="ctr"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A8562C99-4214-49CB-524A-B67EDCB278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794" y="3602118"/>
            <a:ext cx="9142412" cy="165494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1"/>
            </a:lvl1pPr>
            <a:lvl2pPr marL="457429" indent="0" algn="ctr">
              <a:buNone/>
              <a:defRPr sz="2001"/>
            </a:lvl2pPr>
            <a:lvl3pPr marL="914857" indent="0" algn="ctr">
              <a:buNone/>
              <a:defRPr sz="1801"/>
            </a:lvl3pPr>
            <a:lvl4pPr marL="1372286" indent="0" algn="ctr">
              <a:buNone/>
              <a:defRPr sz="1601"/>
            </a:lvl4pPr>
            <a:lvl5pPr marL="1829714" indent="0" algn="ctr">
              <a:buNone/>
              <a:defRPr sz="1601"/>
            </a:lvl5pPr>
            <a:lvl6pPr marL="2287143" indent="0" algn="ctr">
              <a:buNone/>
              <a:defRPr sz="1601"/>
            </a:lvl6pPr>
            <a:lvl7pPr marL="2744572" indent="0" algn="ctr">
              <a:buNone/>
              <a:defRPr sz="1601"/>
            </a:lvl7pPr>
            <a:lvl8pPr marL="3202000" indent="0" algn="ctr">
              <a:buNone/>
              <a:defRPr sz="1601"/>
            </a:lvl8pPr>
            <a:lvl9pPr marL="3659429" indent="0" algn="ctr">
              <a:buNone/>
              <a:defRPr sz="1601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324373830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7FADBBF-26A8-B3EE-5C32-D88AAD1BF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2A8CC83-5235-2ECC-7320-7BD60249FE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38841519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E501361D-AD52-46E2-7149-209E1EA56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2285" y="1710530"/>
            <a:ext cx="10514725" cy="2852471"/>
          </a:xfrm>
          <a:prstGeom prst="rect">
            <a:avLst/>
          </a:prstGeom>
        </p:spPr>
        <p:txBody>
          <a:bodyPr anchor="b"/>
          <a:lstStyle>
            <a:lvl1pPr>
              <a:defRPr sz="6003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DD4F6B30-5D4D-818C-740B-320A15D925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2285" y="4590000"/>
            <a:ext cx="10514725" cy="1499294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1"/>
            </a:lvl1pPr>
            <a:lvl2pPr marL="457429" indent="0">
              <a:buNone/>
              <a:defRPr sz="2001"/>
            </a:lvl2pPr>
            <a:lvl3pPr marL="914857" indent="0">
              <a:buNone/>
              <a:defRPr sz="1801"/>
            </a:lvl3pPr>
            <a:lvl4pPr marL="1372286" indent="0">
              <a:buNone/>
              <a:defRPr sz="1601"/>
            </a:lvl4pPr>
            <a:lvl5pPr marL="1829714" indent="0">
              <a:buNone/>
              <a:defRPr sz="1601"/>
            </a:lvl5pPr>
            <a:lvl6pPr marL="2287143" indent="0">
              <a:buNone/>
              <a:defRPr sz="1601"/>
            </a:lvl6pPr>
            <a:lvl7pPr marL="2744572" indent="0">
              <a:buNone/>
              <a:defRPr sz="1601"/>
            </a:lvl7pPr>
            <a:lvl8pPr marL="3202000" indent="0">
              <a:buNone/>
              <a:defRPr sz="1601"/>
            </a:lvl8pPr>
            <a:lvl9pPr marL="3659429" indent="0">
              <a:buNone/>
              <a:defRPr sz="16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75322639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EA137B5-53B8-7503-F74F-A007427BB1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4C30E50-32C4-F35A-8C87-2D9143BE14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637" y="1824883"/>
            <a:ext cx="5154651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43E5847-D1B8-0389-1FC0-11AE81B12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6594" y="1824883"/>
            <a:ext cx="5156770" cy="435176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725631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F6436CF-4BEE-3DD3-6785-F5A2715561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6" y="365295"/>
            <a:ext cx="10514725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0591F726-CDD5-7675-A1FF-9F68F92F04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755" y="1681942"/>
            <a:ext cx="5156768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BBDCF0E-DDFC-2536-CB0F-FAC6990BE9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755" y="2504648"/>
            <a:ext cx="5156768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44476574-A067-6F90-BA02-36ACCDF549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180" y="1681942"/>
            <a:ext cx="5184300" cy="822706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1" b="1"/>
            </a:lvl1pPr>
            <a:lvl2pPr marL="457429" indent="0">
              <a:buNone/>
              <a:defRPr sz="2001" b="1"/>
            </a:lvl2pPr>
            <a:lvl3pPr marL="914857" indent="0">
              <a:buNone/>
              <a:defRPr sz="1801" b="1"/>
            </a:lvl3pPr>
            <a:lvl4pPr marL="1372286" indent="0">
              <a:buNone/>
              <a:defRPr sz="1601" b="1"/>
            </a:lvl4pPr>
            <a:lvl5pPr marL="1829714" indent="0">
              <a:buNone/>
              <a:defRPr sz="1601" b="1"/>
            </a:lvl5pPr>
            <a:lvl6pPr marL="2287143" indent="0">
              <a:buNone/>
              <a:defRPr sz="1601" b="1"/>
            </a:lvl6pPr>
            <a:lvl7pPr marL="2744572" indent="0">
              <a:buNone/>
              <a:defRPr sz="1601" b="1"/>
            </a:lvl7pPr>
            <a:lvl8pPr marL="3202000" indent="0">
              <a:buNone/>
              <a:defRPr sz="1601" b="1"/>
            </a:lvl8pPr>
            <a:lvl9pPr marL="3659429" indent="0">
              <a:buNone/>
              <a:defRPr sz="1601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AF9B013F-73C7-3734-129F-F29D367ABF2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180" y="2504648"/>
            <a:ext cx="5184300" cy="368470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9922897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ABEE2B6-DC59-A8B7-420C-1DDE0ACED4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</p:spTree>
    <p:extLst>
      <p:ext uri="{BB962C8B-B14F-4D97-AF65-F5344CB8AC3E}">
        <p14:creationId xmlns:p14="http://schemas.microsoft.com/office/powerpoint/2010/main" val="88572231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3884664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CB33CA-267A-0627-91D7-DCBE7F3DC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10CEF4C-7C4D-2C5F-DAEB-0AE83EE4E7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>
              <a:defRPr sz="3202"/>
            </a:lvl1pPr>
            <a:lvl2pPr>
              <a:defRPr sz="2801"/>
            </a:lvl2pPr>
            <a:lvl3pPr>
              <a:defRPr sz="2401"/>
            </a:lvl3pPr>
            <a:lvl4pPr>
              <a:defRPr sz="2001"/>
            </a:lvl4pPr>
            <a:lvl5pPr>
              <a:defRPr sz="2001"/>
            </a:lvl5pPr>
            <a:lvl6pPr>
              <a:defRPr sz="2001"/>
            </a:lvl6pPr>
            <a:lvl7pPr>
              <a:defRPr sz="2001"/>
            </a:lvl7pPr>
            <a:lvl8pPr>
              <a:defRPr sz="2001"/>
            </a:lvl8pPr>
            <a:lvl9pPr>
              <a:defRPr sz="2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2CCDEA3-7A91-7B1A-388D-0FADE45EDC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302764284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0BDA64F-0E82-1706-857B-CB42CCF3A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755" y="457412"/>
            <a:ext cx="3930580" cy="1599353"/>
          </a:xfrm>
          <a:prstGeom prst="rect">
            <a:avLst/>
          </a:prstGeom>
        </p:spPr>
        <p:txBody>
          <a:bodyPr anchor="b"/>
          <a:lstStyle>
            <a:lvl1pPr>
              <a:defRPr sz="3202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7D41105A-E43C-C5A3-012A-F3B6933136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183" y="987882"/>
            <a:ext cx="6173298" cy="487270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2"/>
            </a:lvl1pPr>
            <a:lvl2pPr marL="457429" indent="0">
              <a:buNone/>
              <a:defRPr sz="2801"/>
            </a:lvl2pPr>
            <a:lvl3pPr marL="914857" indent="0">
              <a:buNone/>
              <a:defRPr sz="2401"/>
            </a:lvl3pPr>
            <a:lvl4pPr marL="1372286" indent="0">
              <a:buNone/>
              <a:defRPr sz="2001"/>
            </a:lvl4pPr>
            <a:lvl5pPr marL="1829714" indent="0">
              <a:buNone/>
              <a:defRPr sz="2001"/>
            </a:lvl5pPr>
            <a:lvl6pPr marL="2287143" indent="0">
              <a:buNone/>
              <a:defRPr sz="2001"/>
            </a:lvl6pPr>
            <a:lvl7pPr marL="2744572" indent="0">
              <a:buNone/>
              <a:defRPr sz="2001"/>
            </a:lvl7pPr>
            <a:lvl8pPr marL="3202000" indent="0">
              <a:buNone/>
              <a:defRPr sz="2001"/>
            </a:lvl8pPr>
            <a:lvl9pPr marL="3659429" indent="0">
              <a:buNone/>
              <a:defRPr sz="2001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2B469E5-C059-8160-67C0-E10E4D3C9E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755" y="2056765"/>
            <a:ext cx="3930580" cy="381176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1"/>
            </a:lvl1pPr>
            <a:lvl2pPr marL="457429" indent="0">
              <a:buNone/>
              <a:defRPr sz="1401"/>
            </a:lvl2pPr>
            <a:lvl3pPr marL="914857" indent="0">
              <a:buNone/>
              <a:defRPr sz="1201"/>
            </a:lvl3pPr>
            <a:lvl4pPr marL="1372286" indent="0">
              <a:buNone/>
              <a:defRPr sz="1001"/>
            </a:lvl4pPr>
            <a:lvl5pPr marL="1829714" indent="0">
              <a:buNone/>
              <a:defRPr sz="1001"/>
            </a:lvl5pPr>
            <a:lvl6pPr marL="2287143" indent="0">
              <a:buNone/>
              <a:defRPr sz="1001"/>
            </a:lvl6pPr>
            <a:lvl7pPr marL="2744572" indent="0">
              <a:buNone/>
              <a:defRPr sz="1001"/>
            </a:lvl7pPr>
            <a:lvl8pPr marL="3202000" indent="0">
              <a:buNone/>
              <a:defRPr sz="1001"/>
            </a:lvl8pPr>
            <a:lvl9pPr marL="3659429" indent="0">
              <a:buNone/>
              <a:defRPr sz="100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</p:spTree>
    <p:extLst>
      <p:ext uri="{BB962C8B-B14F-4D97-AF65-F5344CB8AC3E}">
        <p14:creationId xmlns:p14="http://schemas.microsoft.com/office/powerpoint/2010/main" val="47736127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32097CCF-E912-5034-0444-6438E6F32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637" y="365295"/>
            <a:ext cx="10514727" cy="1326177"/>
          </a:xfrm>
          <a:prstGeom prst="rect">
            <a:avLst/>
          </a:prstGeo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5BF5D0C0-AE7A-8D00-C43D-CFDD848B58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1824883"/>
            <a:ext cx="10514727" cy="435176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1720208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12EDE121-7391-11A1-FF9E-3ABDFAEA13A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5210" y="365295"/>
            <a:ext cx="2628153" cy="5811353"/>
          </a:xfrm>
          <a:prstGeom prst="rect">
            <a:avLst/>
          </a:prstGeo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E6D18660-9BAA-1F74-6450-317FB478C6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637" y="365295"/>
            <a:ext cx="7683268" cy="581135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</p:spTree>
    <p:extLst>
      <p:ext uri="{BB962C8B-B14F-4D97-AF65-F5344CB8AC3E}">
        <p14:creationId xmlns:p14="http://schemas.microsoft.com/office/powerpoint/2010/main" val="234003189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29363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31320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89669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8438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823734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58872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5803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869310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8827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892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8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63" indent="0">
              <a:buNone/>
              <a:defRPr sz="2800"/>
            </a:lvl2pPr>
            <a:lvl3pPr marL="913946" indent="0">
              <a:buNone/>
              <a:defRPr sz="2400"/>
            </a:lvl3pPr>
            <a:lvl4pPr marL="1370920" indent="0">
              <a:buNone/>
              <a:defRPr sz="2000"/>
            </a:lvl4pPr>
            <a:lvl5pPr marL="1827893" indent="0">
              <a:buNone/>
              <a:defRPr sz="2000"/>
            </a:lvl5pPr>
            <a:lvl6pPr marL="2284878" indent="0">
              <a:buNone/>
              <a:defRPr sz="2000"/>
            </a:lvl6pPr>
            <a:lvl7pPr marL="2741838" indent="0">
              <a:buNone/>
              <a:defRPr sz="2000"/>
            </a:lvl7pPr>
            <a:lvl8pPr marL="3198800" indent="0">
              <a:buNone/>
              <a:defRPr sz="2000"/>
            </a:lvl8pPr>
            <a:lvl9pPr marL="3655763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892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963" indent="0">
              <a:buNone/>
              <a:defRPr sz="1500"/>
            </a:lvl2pPr>
            <a:lvl3pPr marL="913946" indent="0">
              <a:buNone/>
              <a:defRPr sz="1200"/>
            </a:lvl3pPr>
            <a:lvl4pPr marL="1370920" indent="0">
              <a:buNone/>
              <a:defRPr sz="1100"/>
            </a:lvl4pPr>
            <a:lvl5pPr marL="1827893" indent="0">
              <a:buNone/>
              <a:defRPr sz="1100"/>
            </a:lvl5pPr>
            <a:lvl6pPr marL="2284878" indent="0">
              <a:buNone/>
              <a:defRPr sz="1100"/>
            </a:lvl6pPr>
            <a:lvl7pPr marL="2741838" indent="0">
              <a:buNone/>
              <a:defRPr sz="1100"/>
            </a:lvl7pPr>
            <a:lvl8pPr marL="3198800" indent="0">
              <a:buNone/>
              <a:defRPr sz="1100"/>
            </a:lvl8pPr>
            <a:lvl9pPr marL="3655763" indent="0">
              <a:buNone/>
              <a:defRPr sz="11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98833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01454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8016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48208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73066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087299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2204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507723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818363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6659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730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730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/>
              <a:t>2025-10-17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4944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49" r:id="rId1"/>
    <p:sldLayoutId id="2147485150" r:id="rId2"/>
    <p:sldLayoutId id="2147485151" r:id="rId3"/>
    <p:sldLayoutId id="2147485152" r:id="rId4"/>
    <p:sldLayoutId id="2147485153" r:id="rId5"/>
    <p:sldLayoutId id="2147485154" r:id="rId6"/>
    <p:sldLayoutId id="2147485155" r:id="rId7"/>
    <p:sldLayoutId id="2147485156" r:id="rId8"/>
    <p:sldLayoutId id="2147485157" r:id="rId9"/>
    <p:sldLayoutId id="2147485158" r:id="rId10"/>
    <p:sldLayoutId id="2147485159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38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38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4382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56" tIns="45710" rIns="9135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56" tIns="45710" rIns="9135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966"/>
            <a:ext cx="3860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966"/>
            <a:ext cx="2844800" cy="365125"/>
          </a:xfrm>
          <a:prstGeom prst="rect">
            <a:avLst/>
          </a:prstGeom>
        </p:spPr>
        <p:txBody>
          <a:bodyPr vert="horz" lIns="91356" tIns="45710" rIns="9135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191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6" r:id="rId1"/>
    <p:sldLayoutId id="2147484357" r:id="rId2"/>
    <p:sldLayoutId id="2147484358" r:id="rId3"/>
    <p:sldLayoutId id="2147484359" r:id="rId4"/>
    <p:sldLayoutId id="2147484360" r:id="rId5"/>
    <p:sldLayoutId id="2147484361" r:id="rId6"/>
    <p:sldLayoutId id="2147484362" r:id="rId7"/>
    <p:sldLayoutId id="2147484363" r:id="rId8"/>
    <p:sldLayoutId id="2147484364" r:id="rId9"/>
    <p:sldLayoutId id="2147484365" r:id="rId10"/>
    <p:sldLayoutId id="2147484366" r:id="rId11"/>
    <p:sldLayoutId id="2147484398" r:id="rId12"/>
  </p:sldLayoutIdLst>
  <p:transition/>
  <p:txStyles>
    <p:titleStyle>
      <a:lvl1pPr algn="ctr" defTabSz="913437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554" indent="-342554" algn="l" defTabSz="913437" rtl="0" eaLnBrk="1" latinLnBrk="1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161" indent="-285465" algn="l" defTabSz="913437" rtl="0" eaLnBrk="1" latinLnBrk="1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809" indent="-228369" algn="l" defTabSz="913437" rtl="0" eaLnBrk="1" latinLnBrk="1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504" indent="-228369" algn="l" defTabSz="913437" rtl="0" eaLnBrk="1" latinLnBrk="1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203" indent="-228369" algn="l" defTabSz="913437" rtl="0" eaLnBrk="1" latinLnBrk="1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941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66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378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2122" indent="-228369" algn="l" defTabSz="913437" rtl="0" eaLnBrk="1" latinLnBrk="1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99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3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5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74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61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313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008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707" algn="l" defTabSz="913437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06" tIns="45682" rIns="9130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>
          <a:xfrm>
            <a:off x="282221" y="1679807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/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/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/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/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/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06" tIns="45682" rIns="9130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734"/>
            <a:ext cx="5048920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640" y="6250734"/>
            <a:ext cx="504892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734"/>
            <a:ext cx="1549101" cy="365125"/>
          </a:xfrm>
          <a:prstGeom prst="rect">
            <a:avLst/>
          </a:prstGeom>
        </p:spPr>
        <p:txBody>
          <a:bodyPr vert="horz" lIns="91306" tIns="45682" rIns="9130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83" y="2675467"/>
            <a:ext cx="9877777" cy="3450696"/>
          </a:xfrm>
          <a:prstGeom prst="rect">
            <a:avLst/>
          </a:prstGeom>
        </p:spPr>
        <p:txBody>
          <a:bodyPr vert="horz" lIns="91306" tIns="45682" rIns="9130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691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5" r:id="rId1"/>
    <p:sldLayoutId id="2147485016" r:id="rId2"/>
    <p:sldLayoutId id="2147485017" r:id="rId3"/>
    <p:sldLayoutId id="2147485018" r:id="rId4"/>
    <p:sldLayoutId id="2147485019" r:id="rId5"/>
    <p:sldLayoutId id="2147485020" r:id="rId6"/>
    <p:sldLayoutId id="2147485021" r:id="rId7"/>
    <p:sldLayoutId id="2147485022" r:id="rId8"/>
    <p:sldLayoutId id="2147485023" r:id="rId9"/>
    <p:sldLayoutId id="2147485024" r:id="rId10"/>
    <p:sldLayoutId id="2147485025" r:id="rId11"/>
  </p:sldLayoutIdLst>
  <p:transition/>
  <p:txStyles>
    <p:titleStyle>
      <a:lvl1pPr algn="ctr" defTabSz="912969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3896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372" indent="-273896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320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222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0761" indent="-228250" algn="l" defTabSz="912969" rtl="0" eaLnBrk="1" latinLnBrk="1" hangingPunct="1">
        <a:spcBef>
          <a:spcPct val="20000"/>
        </a:spcBef>
        <a:buClr>
          <a:schemeClr val="accent1"/>
        </a:buClr>
        <a:buSzPct val="100000"/>
        <a:buFont typeface="Symbol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030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099841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19374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38918" indent="-228250" algn="l" defTabSz="912969" rtl="0" eaLnBrk="1" latinLnBrk="1" hangingPunct="1">
        <a:spcBef>
          <a:spcPts val="384"/>
        </a:spcBef>
        <a:buClr>
          <a:schemeClr val="accent1"/>
        </a:buClr>
        <a:buFont typeface="Symbol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63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6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460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944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446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918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79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51" algn="l" defTabSz="912969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00" tIns="45718" rIns="91400" bIns="45718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00" tIns="45718" rIns="91400" bIns="45718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674"/>
            <a:ext cx="41148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674"/>
            <a:ext cx="2743200" cy="365125"/>
          </a:xfrm>
          <a:prstGeom prst="rect">
            <a:avLst/>
          </a:prstGeom>
        </p:spPr>
        <p:txBody>
          <a:bodyPr vert="horz" lIns="91400" tIns="45718" rIns="9140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9970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88" r:id="rId1"/>
    <p:sldLayoutId id="2147485089" r:id="rId2"/>
    <p:sldLayoutId id="2147485090" r:id="rId3"/>
    <p:sldLayoutId id="2147485091" r:id="rId4"/>
    <p:sldLayoutId id="2147485092" r:id="rId5"/>
    <p:sldLayoutId id="2147485093" r:id="rId6"/>
    <p:sldLayoutId id="2147485094" r:id="rId7"/>
    <p:sldLayoutId id="2147485095" r:id="rId8"/>
    <p:sldLayoutId id="2147485096" r:id="rId9"/>
    <p:sldLayoutId id="2147485097" r:id="rId10"/>
    <p:sldLayoutId id="2147485098" r:id="rId11"/>
  </p:sldLayoutIdLst>
  <p:txStyles>
    <p:titleStyle>
      <a:lvl1pPr algn="l" defTabSz="913946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93" indent="-228493" algn="l" defTabSz="913946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4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3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0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36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346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320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293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278" indent="-228493" algn="l" defTabSz="913946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46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2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89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87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838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800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763" algn="l" defTabSz="913946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4790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00" r:id="rId1"/>
    <p:sldLayoutId id="2147485101" r:id="rId2"/>
    <p:sldLayoutId id="2147485102" r:id="rId3"/>
    <p:sldLayoutId id="2147485103" r:id="rId4"/>
    <p:sldLayoutId id="2147485104" r:id="rId5"/>
    <p:sldLayoutId id="2147485105" r:id="rId6"/>
    <p:sldLayoutId id="2147485106" r:id="rId7"/>
    <p:sldLayoutId id="2147485107" r:id="rId8"/>
    <p:sldLayoutId id="2147485108" r:id="rId9"/>
    <p:sldLayoutId id="2147485109" r:id="rId10"/>
    <p:sldLayoutId id="2147485110" r:id="rId11"/>
    <p:sldLayoutId id="2147485111" r:id="rId12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192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3" r:id="rId1"/>
    <p:sldLayoutId id="2147485114" r:id="rId2"/>
    <p:sldLayoutId id="2147485115" r:id="rId3"/>
    <p:sldLayoutId id="2147485116" r:id="rId4"/>
    <p:sldLayoutId id="2147485117" r:id="rId5"/>
    <p:sldLayoutId id="2147485118" r:id="rId6"/>
    <p:sldLayoutId id="2147485119" r:id="rId7"/>
    <p:sldLayoutId id="2147485120" r:id="rId8"/>
    <p:sldLayoutId id="2147485121" r:id="rId9"/>
    <p:sldLayoutId id="2147485122" r:id="rId10"/>
    <p:sldLayoutId id="2147485123" r:id="rId11"/>
  </p:sldLayoutIdLst>
  <p:txStyles>
    <p:titleStyle>
      <a:lvl1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 kern="1200">
          <a:solidFill>
            <a:schemeClr val="tx2"/>
          </a:solidFill>
          <a:latin typeface="+mj-lt"/>
          <a:ea typeface="+mj-ea"/>
          <a:cs typeface="+mj-cs"/>
          <a:sym typeface="함초롬돋움" charset="-127"/>
        </a:defRPr>
      </a:lvl1pPr>
      <a:lvl2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2pPr>
      <a:lvl3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3pPr>
      <a:lvl4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4pPr>
      <a:lvl5pPr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5pPr>
      <a:lvl6pPr marL="457429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6pPr>
      <a:lvl7pPr marL="914857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7pPr>
      <a:lvl8pPr marL="1372286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8pPr>
      <a:lvl9pPr marL="1829714" algn="ctr" rtl="0" fontAlgn="base" latinLnBrk="1">
        <a:lnSpc>
          <a:spcPct val="110000"/>
        </a:lnSpc>
        <a:spcBef>
          <a:spcPct val="0"/>
        </a:spcBef>
        <a:spcAft>
          <a:spcPct val="0"/>
        </a:spcAft>
        <a:defRPr sz="4402">
          <a:solidFill>
            <a:schemeClr val="tx2"/>
          </a:solidFill>
          <a:latin typeface="함초롬돋움" charset="-127"/>
          <a:ea typeface="함초롬돋움" charset="-127"/>
          <a:sym typeface="함초롬돋움" charset="-127"/>
        </a:defRPr>
      </a:lvl9pPr>
    </p:titleStyle>
    <p:bodyStyle>
      <a:lvl1pPr marL="343071" indent="-343071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Arial" panose="020B0604020202020204" pitchFamily="34" charset="0"/>
        <a:buChar char="•"/>
        <a:defRPr sz="3202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1pPr>
      <a:lvl2pPr marL="743321" indent="-285893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8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2pPr>
      <a:lvl3pPr marL="1143572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Clr>
          <a:schemeClr val="tx1"/>
        </a:buClr>
        <a:buFont typeface="함초롬돋움" charset="-127"/>
        <a:buChar char="•"/>
        <a:defRPr sz="24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3pPr>
      <a:lvl4pPr marL="1601000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–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4pPr>
      <a:lvl5pPr marL="2058429" indent="-228714" algn="l" rtl="0" fontAlgn="base" latinLnBrk="1">
        <a:lnSpc>
          <a:spcPct val="110000"/>
        </a:lnSpc>
        <a:spcBef>
          <a:spcPct val="0"/>
        </a:spcBef>
        <a:spcAft>
          <a:spcPct val="0"/>
        </a:spcAft>
        <a:buFont typeface="함초롬돋움" charset="-127"/>
        <a:buChar char="»"/>
        <a:defRPr sz="2001" kern="1200">
          <a:solidFill>
            <a:schemeClr val="tx1"/>
          </a:solidFill>
          <a:latin typeface="+mn-lt"/>
          <a:ea typeface="+mn-ea"/>
          <a:cs typeface="+mn-cs"/>
          <a:sym typeface="함초롬돋움" charset="-127"/>
        </a:defRPr>
      </a:lvl5pPr>
      <a:lvl6pPr marL="2515857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973286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430715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888143" indent="-228714" algn="l" defTabSz="914857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857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2286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9714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7143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4572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2000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9429" algn="l" defTabSz="914857" rtl="0" eaLnBrk="1" latinLnBrk="1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9DA6FB-7F3F-4C62-8F20-C8D039200DA7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97E78E-B842-4199-BB1D-1173C588F7B5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5747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5" r:id="rId1"/>
    <p:sldLayoutId id="2147485126" r:id="rId2"/>
    <p:sldLayoutId id="2147485127" r:id="rId3"/>
    <p:sldLayoutId id="2147485128" r:id="rId4"/>
    <p:sldLayoutId id="2147485129" r:id="rId5"/>
    <p:sldLayoutId id="2147485130" r:id="rId6"/>
    <p:sldLayoutId id="2147485131" r:id="rId7"/>
    <p:sldLayoutId id="2147485132" r:id="rId8"/>
    <p:sldLayoutId id="2147485133" r:id="rId9"/>
    <p:sldLayoutId id="2147485134" r:id="rId10"/>
    <p:sldLayoutId id="2147485135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F8E1C-55AE-476D-B34A-A6F683CDB614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2025-10-17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3829E6-5A9C-42CD-B062-D5D2676D7EF7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44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37" r:id="rId1"/>
    <p:sldLayoutId id="2147485138" r:id="rId2"/>
    <p:sldLayoutId id="2147485139" r:id="rId3"/>
    <p:sldLayoutId id="2147485140" r:id="rId4"/>
    <p:sldLayoutId id="2147485141" r:id="rId5"/>
    <p:sldLayoutId id="2147485142" r:id="rId6"/>
    <p:sldLayoutId id="2147485143" r:id="rId7"/>
    <p:sldLayoutId id="2147485144" r:id="rId8"/>
    <p:sldLayoutId id="2147485145" r:id="rId9"/>
    <p:sldLayoutId id="2147485146" r:id="rId10"/>
    <p:sldLayoutId id="2147485147" r:id="rId11"/>
  </p:sldLayoutIdLst>
  <p:txStyles>
    <p:titleStyle>
      <a:lvl1pPr algn="ctr" defTabSz="1219170" rtl="0" eaLnBrk="1" latinLnBrk="1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1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1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0.bin"/><Relationship Id="rId5" Type="http://schemas.openxmlformats.org/officeDocument/2006/relationships/image" Target="../media/image19.bin"/><Relationship Id="rId4" Type="http://schemas.openxmlformats.org/officeDocument/2006/relationships/image" Target="../media/image18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2.bin"/><Relationship Id="rId5" Type="http://schemas.openxmlformats.org/officeDocument/2006/relationships/image" Target="../media/image21.bin"/><Relationship Id="rId4" Type="http://schemas.openxmlformats.org/officeDocument/2006/relationships/image" Target="../media/image20.bin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20.bin"/><Relationship Id="rId5" Type="http://schemas.openxmlformats.org/officeDocument/2006/relationships/image" Target="../media/image19.bin"/><Relationship Id="rId4" Type="http://schemas.openxmlformats.org/officeDocument/2006/relationships/image" Target="../media/image23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0.bin"/><Relationship Id="rId5" Type="http://schemas.openxmlformats.org/officeDocument/2006/relationships/image" Target="../media/image22.bin"/><Relationship Id="rId4" Type="http://schemas.openxmlformats.org/officeDocument/2006/relationships/image" Target="../media/image24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bin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20.bin"/><Relationship Id="rId5" Type="http://schemas.openxmlformats.org/officeDocument/2006/relationships/image" Target="../media/image19.bin"/><Relationship Id="rId4" Type="http://schemas.openxmlformats.org/officeDocument/2006/relationships/image" Target="../media/image25.bin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1.bin"/><Relationship Id="rId5" Type="http://schemas.openxmlformats.org/officeDocument/2006/relationships/image" Target="../media/image30.bin"/><Relationship Id="rId4" Type="http://schemas.openxmlformats.org/officeDocument/2006/relationships/image" Target="../media/image29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3.bin"/><Relationship Id="rId5" Type="http://schemas.openxmlformats.org/officeDocument/2006/relationships/image" Target="../media/image29.bin"/><Relationship Id="rId4" Type="http://schemas.openxmlformats.org/officeDocument/2006/relationships/image" Target="../media/image3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5.bin"/><Relationship Id="rId5" Type="http://schemas.openxmlformats.org/officeDocument/2006/relationships/image" Target="../media/image29.bin"/><Relationship Id="rId4" Type="http://schemas.openxmlformats.org/officeDocument/2006/relationships/image" Target="../media/image3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6.bin"/><Relationship Id="rId5" Type="http://schemas.openxmlformats.org/officeDocument/2006/relationships/image" Target="../media/image31.bin"/><Relationship Id="rId4" Type="http://schemas.openxmlformats.org/officeDocument/2006/relationships/image" Target="../media/image29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3.xml"/><Relationship Id="rId6" Type="http://schemas.openxmlformats.org/officeDocument/2006/relationships/image" Target="../media/image37.bin"/><Relationship Id="rId5" Type="http://schemas.openxmlformats.org/officeDocument/2006/relationships/image" Target="../media/image29.bin"/><Relationship Id="rId4" Type="http://schemas.openxmlformats.org/officeDocument/2006/relationships/image" Target="../media/image32.bin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bin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92.xml"/><Relationship Id="rId6" Type="http://schemas.openxmlformats.org/officeDocument/2006/relationships/image" Target="../media/image38.bin"/><Relationship Id="rId5" Type="http://schemas.openxmlformats.org/officeDocument/2006/relationships/image" Target="../media/image29.bin"/><Relationship Id="rId4" Type="http://schemas.openxmlformats.org/officeDocument/2006/relationships/image" Target="../media/image34.bin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microsoft.com/office/2007/relationships/hdphoto" Target="../media/hdphoto1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-28996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769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78" tIns="45674" rIns="9127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631" y="1052739"/>
            <a:ext cx="3079520" cy="1862028"/>
          </a:xfrm>
          <a:prstGeom prst="rect">
            <a:avLst/>
          </a:prstGeom>
          <a:noFill/>
        </p:spPr>
        <p:txBody>
          <a:bodyPr wrap="none" lIns="91356" tIns="45710" rIns="9135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86991F-6644-A741-F32B-A6E1D03911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8B9A43EA-C3C4-BABF-10C6-7B9691327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02B7B27C-4B7F-9BAB-D479-6F4DC04C050F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70FCF686-5FFF-D969-B910-5A5D7BFD4708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춤추며 예수님만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봐라봐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너의 모든 삶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변화될거야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09717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CAB659-2253-83BF-5B11-AEFD6E4D8E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>
            <a:extLst>
              <a:ext uri="{FF2B5EF4-FFF2-40B4-BE49-F238E27FC236}">
                <a16:creationId xmlns:a16="http://schemas.microsoft.com/office/drawing/2014/main" id="{E6881FE3-EE1F-C032-01EF-5E084C0DEA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B710E544-27F5-6230-E0A7-A9278F8BFC8F}"/>
              </a:ext>
            </a:extLst>
          </p:cNvPr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FF2A76CF-5403-22AB-9649-16E88EABC767}"/>
              </a:ext>
            </a:extLst>
          </p:cNvPr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기뻐 춤을 추면서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 이름 찬양할 때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나를 변화시키는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예수님만 </a:t>
            </a: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봐라봐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Hey!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9969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56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9609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91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608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092" y="412273"/>
            <a:ext cx="2446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75" y="801663"/>
            <a:ext cx="1236133" cy="237067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8451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06" tIns="45682" rIns="91306" bIns="45682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2025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년 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10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월 </a:t>
            </a:r>
            <a:r>
              <a:rPr kumimoji="0" lang="en-US" altLang="ko-KR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19</a:t>
            </a:r>
            <a:r>
              <a:rPr kumimoji="0" lang="ko-KR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HY헤드라인M"/>
                <a:ea typeface="HY헤드라인M"/>
                <a:cs typeface="+mj-cs"/>
              </a:rPr>
              <a:t>일    어린이 예배</a:t>
            </a:r>
          </a:p>
        </p:txBody>
      </p:sp>
      <p:sp>
        <p:nvSpPr>
          <p:cNvPr id="7" name="직사각형 6"/>
          <p:cNvSpPr/>
          <p:nvPr/>
        </p:nvSpPr>
        <p:spPr>
          <a:xfrm>
            <a:off x="82987" y="2408586"/>
            <a:ext cx="11987281" cy="227747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06" tIns="45682" rIns="91306" bIns="45682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오늘은 성령강림 후 </a:t>
            </a:r>
            <a:endParaRPr kumimoji="1" lang="en-US" altLang="ko-KR" sz="7100" b="1" i="0" u="none" strike="noStrike" kern="1200" cap="none" spc="0" normalizeH="0" baseline="0" noProof="0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HY헤드라인M"/>
              <a:ea typeface="HY헤드라인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열</a:t>
            </a:r>
            <a:r>
              <a:rPr kumimoji="1" lang="ko-KR" altLang="en-US" sz="71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/>
                <a:ea typeface="HY헤드라인M"/>
              </a:rPr>
              <a:t>아홉</a:t>
            </a:r>
            <a:r>
              <a:rPr kumimoji="1" lang="ko-KR" altLang="en-US" sz="7100" b="1" i="0" u="none" strike="noStrike" kern="1200" cap="none" spc="0" normalizeH="0" baseline="0" noProof="0" dirty="0" err="1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번째주일</a:t>
            </a:r>
            <a:r>
              <a:rPr kumimoji="1" lang="ko-KR" altLang="en-US" sz="7100" b="1" i="0" u="none" strike="noStrike" kern="1200" cap="none" spc="0" normalizeH="0" baseline="0" noProof="0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HY헤드라인M"/>
                <a:ea typeface="HY헤드라인M"/>
                <a:cs typeface="+mn-cs"/>
              </a:rPr>
              <a:t> 입니다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1F81436-28BF-C683-45EA-15A09C49B133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EB55A2E-05CA-B688-011C-B7BDBB5FE7B7}"/>
              </a:ext>
            </a:extLst>
          </p:cNvPr>
          <p:cNvSpPr txBox="1"/>
          <p:nvPr/>
        </p:nvSpPr>
        <p:spPr>
          <a:xfrm>
            <a:off x="3048000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15093D-4E28-F98D-D40F-3C05DE9565AD}"/>
              </a:ext>
            </a:extLst>
          </p:cNvPr>
          <p:cNvSpPr txBox="1"/>
          <p:nvPr/>
        </p:nvSpPr>
        <p:spPr>
          <a:xfrm>
            <a:off x="3318662" y="3236640"/>
            <a:ext cx="6096000" cy="3847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HY그래픽M" panose="02030600000101010101" pitchFamily="18" charset="-127"/>
                <a:cs typeface="+mn-cs"/>
              </a:rPr>
              <a:t>•</a:t>
            </a:r>
            <a:endParaRPr kumimoji="0" lang="ko-KR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HY그래픽M" panose="02030600000101010101" pitchFamily="18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528963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380735" y="354227"/>
            <a:ext cx="8452022" cy="132343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찬양해요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~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3" name="직사각형 2"/>
          <p:cNvSpPr/>
          <p:nvPr/>
        </p:nvSpPr>
        <p:spPr>
          <a:xfrm>
            <a:off x="9012194" y="231116"/>
            <a:ext cx="132978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♪</a:t>
            </a:r>
          </a:p>
        </p:txBody>
      </p:sp>
    </p:spTree>
    <p:extLst>
      <p:ext uri="{BB962C8B-B14F-4D97-AF65-F5344CB8AC3E}">
        <p14:creationId xmlns:p14="http://schemas.microsoft.com/office/powerpoint/2010/main" val="18061975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Autofit/>
          </a:bodyPr>
          <a:lstStyle/>
          <a:p>
            <a:pPr algn="ctr" defTabSz="913437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  <p:pic>
        <p:nvPicPr>
          <p:cNvPr id="7" name="그림 6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9687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0720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65061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5" name="그림 4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6655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085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7616" y="412273"/>
            <a:ext cx="4732867" cy="863600"/>
          </a:xfrm>
          <a:prstGeom prst="rect">
            <a:avLst/>
          </a:prstGeom>
        </p:spPr>
      </p:pic>
      <p:pic>
        <p:nvPicPr>
          <p:cNvPr id="3" name="그림 2"/>
          <p:cNvPicPr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840" y="1643300"/>
            <a:ext cx="7979833" cy="3077633"/>
          </a:xfrm>
          <a:prstGeom prst="rect">
            <a:avLst/>
          </a:prstGeom>
        </p:spPr>
      </p:pic>
      <p:pic>
        <p:nvPicPr>
          <p:cNvPr id="4" name="그림 3"/>
          <p:cNvPicPr>
            <a:picLocks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3629" y="747474"/>
            <a:ext cx="1143000" cy="622300"/>
          </a:xfrm>
          <a:prstGeom prst="rect">
            <a:avLst/>
          </a:prstGeom>
        </p:spPr>
      </p:pic>
      <p:pic>
        <p:nvPicPr>
          <p:cNvPr id="12" name="그림 11"/>
          <p:cNvPicPr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353" y="805348"/>
            <a:ext cx="723900" cy="48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0311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-4712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66" tIns="45710" rIns="9136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79576" y="5006800"/>
            <a:ext cx="7848872" cy="1308030"/>
          </a:xfrm>
          <a:prstGeom prst="rect">
            <a:avLst/>
          </a:prstGeom>
          <a:noFill/>
        </p:spPr>
        <p:txBody>
          <a:bodyPr wrap="square" lIns="91366" tIns="45710" rIns="91366" bIns="45710">
            <a:spAutoFit/>
          </a:bodyPr>
          <a:lstStyle/>
          <a:p>
            <a:pPr lvl="0" algn="ctr">
              <a:defRPr/>
            </a:pP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신제하 어린이</a:t>
            </a:r>
          </a:p>
        </p:txBody>
      </p:sp>
    </p:spTree>
    <p:extLst>
      <p:ext uri="{BB962C8B-B14F-4D97-AF65-F5344CB8AC3E}">
        <p14:creationId xmlns:p14="http://schemas.microsoft.com/office/powerpoint/2010/main" val="1459727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334310" y="206506"/>
            <a:ext cx="12212276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27181" y="1927356"/>
            <a:ext cx="7848872" cy="341630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성경봉독</a:t>
            </a:r>
            <a:endParaRPr kumimoji="0" lang="ko-KR" altLang="en-US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중고딕"/>
              <a:ea typeface="HY중고딕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7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중고딕"/>
              <a:ea typeface="HY중고딕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요한복음</a:t>
            </a: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11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장</a:t>
            </a:r>
            <a:r>
              <a:rPr kumimoji="0" lang="en-US" altLang="ko-KR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25</a:t>
            </a:r>
            <a:r>
              <a:rPr kumimoji="0" lang="ko-KR" alt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중고딕"/>
                <a:ea typeface="HY중고딕"/>
                <a:cs typeface="+mn-cs"/>
              </a:rPr>
              <a:t>절</a:t>
            </a:r>
          </a:p>
        </p:txBody>
      </p:sp>
    </p:spTree>
    <p:extLst>
      <p:ext uri="{BB962C8B-B14F-4D97-AF65-F5344CB8AC3E}">
        <p14:creationId xmlns:p14="http://schemas.microsoft.com/office/powerpoint/2010/main" val="2670338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91CF267-27F5-76FC-F9B1-B29184029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8FA72FEF-21DC-EA06-BCEC-D6AF89120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210412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5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endParaRPr kumimoji="0" lang="ko-KR" altLang="en-US" sz="5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575"/>
            <a:ext cx="9144000" cy="1384903"/>
          </a:xfrm>
          <a:prstGeom prst="rect">
            <a:avLst/>
          </a:prstGeom>
        </p:spPr>
        <p:txBody>
          <a:bodyPr wrap="square" lIns="91278" tIns="45674" rIns="91278" bIns="45674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65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3079" y="687481"/>
            <a:ext cx="11926185" cy="1169531"/>
          </a:xfrm>
          <a:prstGeom prst="rect">
            <a:avLst/>
          </a:prstGeom>
          <a:noFill/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성경봉독</a:t>
            </a: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-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요한복음  </a:t>
            </a: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11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장</a:t>
            </a:r>
          </a:p>
        </p:txBody>
      </p:sp>
      <p:sp>
        <p:nvSpPr>
          <p:cNvPr id="11" name="가로 글상자 10"/>
          <p:cNvSpPr txBox="1"/>
          <p:nvPr/>
        </p:nvSpPr>
        <p:spPr>
          <a:xfrm>
            <a:off x="683079" y="2180115"/>
            <a:ext cx="12884067" cy="3416316"/>
          </a:xfrm>
          <a:prstGeom prst="rect">
            <a:avLst/>
          </a:prstGeom>
        </p:spPr>
        <p:txBody>
          <a:bodyPr vert="horz" wrap="square" lIns="91400" tIns="45718" rIns="91400" bIns="45718" anchor="t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25 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예수께서 </a:t>
            </a:r>
            <a:r>
              <a:rPr kumimoji="0" lang="ko-KR" altLang="en-US" sz="7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이르시되</a:t>
            </a: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나는 </a:t>
            </a:r>
            <a:endParaRPr kumimoji="0" lang="en-US" altLang="ko-KR" sz="7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부활이요 생명이니 나를 </a:t>
            </a:r>
            <a:endParaRPr kumimoji="0" lang="en-US" altLang="ko-KR" sz="7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7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믿는 자는 죽어도 살겠고</a:t>
            </a:r>
            <a:endParaRPr kumimoji="0" lang="en-US" altLang="ko-KR" sz="7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67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3"/>
          <a:stretch>
            <a:fillRect/>
          </a:stretch>
        </p:blipFill>
        <p:spPr>
          <a:xfrm>
            <a:off x="0" y="-265720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64509" y="1428429"/>
            <a:ext cx="8875632" cy="455507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vert="horz" wrap="square" lIns="91354" tIns="45710" rIns="91354" bIns="45710" anchor="t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설    교</a:t>
            </a:r>
            <a:endParaRPr kumimoji="0" lang="en-US" altLang="ko-KR" sz="6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나사로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를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 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살리신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 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예수님</a:t>
            </a:r>
            <a:endParaRPr kumimoji="0" lang="en-US" altLang="ko-KR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그래픽M"/>
              <a:ea typeface="HY그래픽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김광래</a:t>
            </a:r>
            <a:r>
              <a:rPr kumimoji="0" lang="ko-KR" altLang="en-US" sz="5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Y그래픽M"/>
                <a:ea typeface="HY그래픽M"/>
                <a:cs typeface="+mn-cs"/>
              </a:rPr>
              <a:t> 목사님</a:t>
            </a:r>
          </a:p>
        </p:txBody>
      </p:sp>
    </p:spTree>
    <p:extLst>
      <p:ext uri="{BB962C8B-B14F-4D97-AF65-F5344CB8AC3E}">
        <p14:creationId xmlns:p14="http://schemas.microsoft.com/office/powerpoint/2010/main" val="89404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>
        <p:random/>
      </p:transition>
    </mc:Choice>
    <mc:Fallback xmlns:dsp="http://schemas.microsoft.com/office/drawing/2008/diagram" xmlns:dgm="http://schemas.openxmlformats.org/drawingml/2006/diagram" xmlns:c="http://schemas.openxmlformats.org/drawingml/2006/chart" xmlns="">
      <p:transition xmlns:mc="http://schemas.openxmlformats.org/markup-compatibility/2006" xmlns:hp="http://schemas.haansoft.com/office/presentation/8.0" mc:Ignorable="hp" hp:hslDur="5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29269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7865" y="489859"/>
            <a:ext cx="10776857" cy="3785648"/>
          </a:xfrm>
          <a:prstGeom prst="rect">
            <a:avLst/>
          </a:prstGeom>
          <a:noFill/>
        </p:spPr>
        <p:txBody>
          <a:bodyPr wrap="square" lIns="91400" tIns="45718" rIns="91400" bIns="45718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ko-KR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헌금 찬양</a:t>
            </a:r>
            <a:b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</a:br>
            <a:r>
              <a:rPr kumimoji="0" lang="ko-KR" altLang="en-US" sz="8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하이어</a:t>
            </a:r>
            <a:r>
              <a:rPr kumimoji="0" lang="ko-KR" altLang="en-US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성가대</a:t>
            </a:r>
            <a:r>
              <a:rPr kumimoji="0" lang="en-US" altLang="ko-KR" sz="8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Y엽서M"/>
                <a:ea typeface="HY엽서M"/>
                <a:cs typeface="+mn-cs"/>
              </a:rPr>
              <a:t> </a:t>
            </a:r>
            <a:endParaRPr kumimoji="0" lang="ko-KR" altLang="en-US" sz="8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Y엽서M"/>
              <a:ea typeface="HY엽서M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1891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56" tIns="45710" rIns="9135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24677" y="5081237"/>
            <a:ext cx="7848872" cy="1308030"/>
          </a:xfrm>
          <a:prstGeom prst="rect">
            <a:avLst/>
          </a:prstGeom>
          <a:noFill/>
        </p:spPr>
        <p:txBody>
          <a:bodyPr wrap="square" lIns="91354" tIns="45710" rIns="91354" bIns="45710">
            <a:spAutoFit/>
          </a:bodyPr>
          <a:lstStyle/>
          <a:p>
            <a:pPr algn="ctr">
              <a:defRPr/>
            </a:pPr>
            <a:r>
              <a:rPr lang="ko-KR" altLang="en-US" sz="7900" b="1" dirty="0" err="1">
                <a:solidFill>
                  <a:prstClr val="white"/>
                </a:solidFill>
                <a:latin typeface="HY중고딕"/>
                <a:ea typeface="HY중고딕"/>
              </a:rPr>
              <a:t>임지섭</a:t>
            </a:r>
            <a:r>
              <a:rPr lang="ko-KR" altLang="en-US" sz="7900" b="1" dirty="0">
                <a:solidFill>
                  <a:prstClr val="white"/>
                </a:solidFill>
                <a:latin typeface="HY중고딕"/>
                <a:ea typeface="HY중고딕"/>
              </a:rPr>
              <a:t> 어린이</a:t>
            </a:r>
          </a:p>
        </p:txBody>
      </p:sp>
    </p:spTree>
    <p:extLst>
      <p:ext uri="{BB962C8B-B14F-4D97-AF65-F5344CB8AC3E}">
        <p14:creationId xmlns:p14="http://schemas.microsoft.com/office/powerpoint/2010/main" val="59018603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853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56" tIns="45710" rIns="9135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39626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437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56" tIns="45710" rIns="91356" bIns="45710" rtlCol="0" anchor="ctr" anchorCtr="0">
            <a:normAutofit/>
          </a:bodyPr>
          <a:lstStyle/>
          <a:p>
            <a:pPr algn="ctr" defTabSz="913437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735"/>
            <a:ext cx="6912768" cy="1785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294" tIns="45678" rIns="9129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545"/>
            <a:ext cx="3575720" cy="5632299"/>
          </a:xfrm>
          <a:prstGeom prst="rect">
            <a:avLst/>
          </a:prstGeom>
          <a:noFill/>
        </p:spPr>
        <p:txBody>
          <a:bodyPr wrap="square" lIns="91370" tIns="45714" rIns="9137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id="{E42EC3E8-87FB-BC34-DD4B-08614724E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5383" y="1"/>
            <a:ext cx="91196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:a16="http://schemas.microsoft.com/office/drawing/2014/main" id="{7E8930FD-F192-934D-0A31-757EE4DA60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>
            <a:extLst>
              <a:ext uri="{FF2B5EF4-FFF2-40B4-BE49-F238E27FC236}">
                <a16:creationId xmlns:a16="http://schemas.microsoft.com/office/drawing/2014/main" id="{0072A8DE-67FD-04C4-65F4-7C627DFFE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>
            <a:extLst>
              <a:ext uri="{FF2B5EF4-FFF2-40B4-BE49-F238E27FC236}">
                <a16:creationId xmlns:a16="http://schemas.microsoft.com/office/drawing/2014/main" id="{2498BACB-8C1A-F591-201A-6D9B7A5D6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4" name="Picture 8">
            <a:extLst>
              <a:ext uri="{FF2B5EF4-FFF2-40B4-BE49-F238E27FC236}">
                <a16:creationId xmlns:a16="http://schemas.microsoft.com/office/drawing/2014/main" id="{4DEDD255-4544-E5D5-0322-E6E31CA9BB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>
            <a:extLst>
              <a:ext uri="{FF2B5EF4-FFF2-40B4-BE49-F238E27FC236}">
                <a16:creationId xmlns:a16="http://schemas.microsoft.com/office/drawing/2014/main" id="{9308E35B-5253-5BFD-A21E-2DF9F4CA34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>
            <a:extLst>
              <a:ext uri="{FF2B5EF4-FFF2-40B4-BE49-F238E27FC236}">
                <a16:creationId xmlns:a16="http://schemas.microsoft.com/office/drawing/2014/main" id="{BC6173B4-CE9D-2C9A-5D41-FE41FA57A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>
            <a:extLst>
              <a:ext uri="{FF2B5EF4-FFF2-40B4-BE49-F238E27FC236}">
                <a16:creationId xmlns:a16="http://schemas.microsoft.com/office/drawing/2014/main" id="{EA6181A7-9365-E482-538F-C2B9BE5D2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6" name="Picture 1028">
            <a:extLst>
              <a:ext uri="{FF2B5EF4-FFF2-40B4-BE49-F238E27FC236}">
                <a16:creationId xmlns:a16="http://schemas.microsoft.com/office/drawing/2014/main" id="{CF1E8C55-2165-D6E5-60FF-25FF3CCD91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618" y="1"/>
            <a:ext cx="912917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1029">
            <a:extLst>
              <a:ext uri="{FF2B5EF4-FFF2-40B4-BE49-F238E27FC236}">
                <a16:creationId xmlns:a16="http://schemas.microsoft.com/office/drawing/2014/main" id="{1C2C2FAE-1473-586C-5E58-AEE72CDB6B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mpd="sng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B3E3E09C-258B-1BDB-AE7D-5DD9A8E12B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8F0BE2A-DF72-7BEE-726F-83AE23B1E364}"/>
              </a:ext>
            </a:extLst>
          </p:cNvPr>
          <p:cNvSpPr txBox="1"/>
          <p:nvPr/>
        </p:nvSpPr>
        <p:spPr>
          <a:xfrm>
            <a:off x="258035" y="286042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400" b="1" dirty="0"/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F94C5B-44C5-82C7-5236-D13AE9578CE2}"/>
              </a:ext>
            </a:extLst>
          </p:cNvPr>
          <p:cNvSpPr txBox="1"/>
          <p:nvPr/>
        </p:nvSpPr>
        <p:spPr>
          <a:xfrm>
            <a:off x="1655825" y="1246401"/>
            <a:ext cx="77947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5400" b="1" dirty="0"/>
              <a:t>내 안에 부어 주소서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성령의 충만한 기름을 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내 안에 충만케 하소서</a:t>
            </a:r>
            <a:endParaRPr lang="en-US" altLang="ko-KR" sz="5400" b="1" dirty="0"/>
          </a:p>
          <a:p>
            <a:pPr algn="ctr"/>
            <a:r>
              <a:rPr lang="ko-KR" altLang="en-US" sz="5400" b="1" dirty="0"/>
              <a:t>성령의 기름으로</a:t>
            </a:r>
            <a:r>
              <a:rPr lang="en-US" altLang="ko-KR" sz="5400" b="1" dirty="0"/>
              <a:t>(X2)</a:t>
            </a:r>
            <a:endParaRPr lang="ko-KR" altLang="en-US" sz="5400" b="1" dirty="0"/>
          </a:p>
        </p:txBody>
      </p:sp>
    </p:spTree>
    <p:extLst>
      <p:ext uri="{BB962C8B-B14F-4D97-AF65-F5344CB8AC3E}">
        <p14:creationId xmlns:p14="http://schemas.microsoft.com/office/powerpoint/2010/main" val="3232461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B0D39C-28B7-C8C3-BF58-58CA213AA4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A15135EE-05B5-F39A-D302-E3606457F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0C67081-A843-B337-E685-EEDA8132D9AF}"/>
              </a:ext>
            </a:extLst>
          </p:cNvPr>
          <p:cNvSpPr txBox="1"/>
          <p:nvPr/>
        </p:nvSpPr>
        <p:spPr>
          <a:xfrm>
            <a:off x="289931" y="249966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CF2521-AC8D-E492-EC1F-5DB8D5E7DC0C}"/>
              </a:ext>
            </a:extLst>
          </p:cNvPr>
          <p:cNvSpPr txBox="1"/>
          <p:nvPr/>
        </p:nvSpPr>
        <p:spPr>
          <a:xfrm>
            <a:off x="1889743" y="1305340"/>
            <a:ext cx="7794702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내게 기름 가득할 때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주의 복음 전할 수 있네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내게 기름 가득할 때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주의 사랑 베푸네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5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18345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EDD03D-CBCD-8FB0-9C15-0A93A27D9D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41D71D3-D142-6095-A36E-14FBF23749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E55590B-78C7-DF92-6D64-6767C5F593BC}"/>
              </a:ext>
            </a:extLst>
          </p:cNvPr>
          <p:cNvSpPr txBox="1"/>
          <p:nvPr/>
        </p:nvSpPr>
        <p:spPr>
          <a:xfrm>
            <a:off x="247402" y="204066"/>
            <a:ext cx="34122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안에 부어 주소서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E11D016-179E-49B2-1D86-77FB8B97F9B6}"/>
              </a:ext>
            </a:extLst>
          </p:cNvPr>
          <p:cNvSpPr txBox="1"/>
          <p:nvPr/>
        </p:nvSpPr>
        <p:spPr>
          <a:xfrm>
            <a:off x="1953538" y="1108177"/>
            <a:ext cx="77947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그날에 우리 주님께서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밤 중에 찾아오실 때에</a:t>
            </a:r>
            <a:endParaRPr lang="en-US" altLang="ko-KR" sz="5400" b="1" dirty="0">
              <a:solidFill>
                <a:prstClr val="black"/>
              </a:solidFill>
              <a:latin typeface="맑은 고딕"/>
              <a:ea typeface="맑은 고딕" panose="020B0503020000020004" pitchFamily="50" charset="-127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기름 준비된 자만이</a:t>
            </a:r>
            <a:endParaRPr kumimoji="0" lang="en-US" altLang="ko-KR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ko-KR" altLang="en-US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잔치 자리 들어가네</a:t>
            </a:r>
            <a:r>
              <a:rPr lang="en-US" altLang="ko-KR" sz="5400" b="1" dirty="0">
                <a:solidFill>
                  <a:prstClr val="black"/>
                </a:solidFill>
                <a:latin typeface="맑은 고딕"/>
                <a:ea typeface="맑은 고딕" panose="020B0503020000020004" pitchFamily="50" charset="-127"/>
              </a:rPr>
              <a:t>(X2)</a:t>
            </a:r>
            <a:endParaRPr kumimoji="0" lang="ko-KR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52212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직사각형 2"/>
          <p:cNvSpPr/>
          <p:nvPr/>
        </p:nvSpPr>
        <p:spPr>
          <a:xfrm>
            <a:off x="298603" y="346482"/>
            <a:ext cx="1298625" cy="3847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</a:t>
            </a:r>
            <a:r>
              <a:rPr kumimoji="0" lang="en-US" altLang="ko-KR" sz="19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</a:t>
            </a:r>
            <a:r>
              <a:rPr kumimoji="0" lang="en-US" altLang="ko-KR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!</a:t>
            </a:r>
            <a:endParaRPr kumimoji="0" lang="ko-KR" altLang="en-US" sz="1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624692" y="1536174"/>
            <a:ext cx="9944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다함께</a:t>
            </a: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 </a:t>
            </a:r>
            <a:r>
              <a:rPr kumimoji="0" lang="en-US" altLang="ko-KR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Joy! Joy!</a:t>
            </a: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춤추며 예수님께 나아가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내 맘 속의 두려움</a:t>
            </a:r>
            <a:endParaRPr kumimoji="0" lang="en-US" altLang="ko-KR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  <a:p>
            <a:pPr marL="0" marR="0" lvl="0" indent="0" algn="ctr" defTabSz="913946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맑은 고딕"/>
                <a:ea typeface="맑은 고딕" panose="020B0503020000020004" pitchFamily="50" charset="-127"/>
                <a:cs typeface="+mn-cs"/>
              </a:rPr>
              <a:t>사라질거야</a:t>
            </a:r>
            <a:endParaRPr kumimoji="0" lang="ko-KR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맑은 고딕"/>
              <a:ea typeface="맑은 고딕" panose="020B0503020000020004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5772087"/>
      </p:ext>
    </p:extLst>
  </p:cSld>
  <p:clrMapOvr>
    <a:masterClrMapping/>
  </p:clrMapOvr>
</p:sld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10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8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MS PGothic"/>
        <a:font script="Hang" typeface="맑은 고딕"/>
        <a:font script="Hans" typeface="SimSu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1_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/>
      <a:lstStyle/>
      <a:style>
        <a:lnRef idx="2">
          <a:schemeClr val="accent1">
            <a:shade val="2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6.xml><?xml version="1.0" encoding="utf-8"?>
<a:theme xmlns:a="http://schemas.openxmlformats.org/drawingml/2006/main" name="제목 슬라이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슬라이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슬라이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슬라이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슬라이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제목 및 내용 4개">
  <a:themeElements>
    <a:clrScheme name="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5B9BD5"/>
      </a:accent1>
      <a:accent2>
        <a:srgbClr val="ED7D31"/>
      </a:accent2>
      <a:accent3>
        <a:srgbClr val="FFFFFF"/>
      </a:accent3>
      <a:accent4>
        <a:srgbClr val="000000"/>
      </a:accent4>
      <a:accent5>
        <a:srgbClr val="B5CBE7"/>
      </a:accent5>
      <a:accent6>
        <a:srgbClr val="D7712B"/>
      </a:accent6>
      <a:hlink>
        <a:srgbClr val="0563C1"/>
      </a:hlink>
      <a:folHlink>
        <a:srgbClr val="954F72"/>
      </a:folHlink>
    </a:clrScheme>
    <a:fontScheme name="제목 및 내용 4개">
      <a:majorFont>
        <a:latin typeface="함초롬돋움"/>
        <a:ea typeface="함초롬돋움"/>
        <a:cs typeface=""/>
      </a:majorFont>
      <a:minorFont>
        <a:latin typeface="함초롬돋움"/>
        <a:ea typeface="함초롬돋움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1" hangingPunct="1">
          <a:lnSpc>
            <a:spcPct val="100000"/>
          </a:lnSpc>
          <a:spcBef>
            <a:spcPct val="3000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함초롬돋움" charset="-127"/>
            <a:ea typeface="함초롬돋움" charset="-127"/>
          </a:defRPr>
        </a:defPPr>
      </a:lstStyle>
    </a:lnDef>
  </a:objectDefaults>
  <a:extraClrSchemeLst>
    <a:extraClrScheme>
      <a:clrScheme name="제목 및 내용 4개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제목 및 내용 4개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제목 및 내용 4개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4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27194</TotalTime>
  <Words>364</Words>
  <Application>Microsoft Office PowerPoint</Application>
  <PresentationFormat>와이드스크린</PresentationFormat>
  <Paragraphs>139</Paragraphs>
  <Slides>38</Slides>
  <Notes>22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10</vt:i4>
      </vt:variant>
      <vt:variant>
        <vt:lpstr>슬라이드 제목</vt:lpstr>
      </vt:variant>
      <vt:variant>
        <vt:i4>38</vt:i4>
      </vt:variant>
    </vt:vector>
  </HeadingPairs>
  <TitlesOfParts>
    <vt:vector size="61" baseType="lpstr">
      <vt:lpstr>08서울한강체 M</vt:lpstr>
      <vt:lpstr>HY견고딕</vt:lpstr>
      <vt:lpstr>HY그래픽M</vt:lpstr>
      <vt:lpstr>HY엽서L</vt:lpstr>
      <vt:lpstr>HY엽서M</vt:lpstr>
      <vt:lpstr>HY중고딕</vt:lpstr>
      <vt:lpstr>HY헤드라인M</vt:lpstr>
      <vt:lpstr>맑은 고딕</vt:lpstr>
      <vt:lpstr>타이포_소곤소곤 M</vt:lpstr>
      <vt:lpstr>함초롬돋움</vt:lpstr>
      <vt:lpstr>Arial</vt:lpstr>
      <vt:lpstr>Candara</vt:lpstr>
      <vt:lpstr>Symbol</vt:lpstr>
      <vt:lpstr>Office 테마</vt:lpstr>
      <vt:lpstr>7_Office 테마</vt:lpstr>
      <vt:lpstr>8_Office 테마</vt:lpstr>
      <vt:lpstr>2_파형</vt:lpstr>
      <vt:lpstr>11_Office 테마</vt:lpstr>
      <vt:lpstr>제목 슬라이드</vt:lpstr>
      <vt:lpstr>제목 및 내용 4개</vt:lpstr>
      <vt:lpstr>4_Office 테마</vt:lpstr>
      <vt:lpstr>1_Office 테마</vt:lpstr>
      <vt:lpstr>2_Office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p18p005</cp:lastModifiedBy>
  <cp:revision>422</cp:revision>
  <dcterms:created xsi:type="dcterms:W3CDTF">2022-06-11T10:00:30Z</dcterms:created>
  <dcterms:modified xsi:type="dcterms:W3CDTF">2025-10-17T13:58:01Z</dcterms:modified>
  <cp:version/>
</cp:coreProperties>
</file>