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865" r:id="rId7"/>
    <p:sldMasterId id="2147483917" r:id="rId8"/>
    <p:sldMasterId id="2147483929" r:id="rId9"/>
    <p:sldMasterId id="2147483941" r:id="rId10"/>
  </p:sldMasterIdLst>
  <p:notesMasterIdLst>
    <p:notesMasterId r:id="rId60"/>
  </p:notesMasterIdLst>
  <p:sldIdLst>
    <p:sldId id="1998" r:id="rId11"/>
    <p:sldId id="2640" r:id="rId12"/>
    <p:sldId id="2585" r:id="rId13"/>
    <p:sldId id="2586" r:id="rId14"/>
    <p:sldId id="2635" r:id="rId15"/>
    <p:sldId id="2636" r:id="rId16"/>
    <p:sldId id="2637" r:id="rId17"/>
    <p:sldId id="2638" r:id="rId18"/>
    <p:sldId id="2639" r:id="rId19"/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20" r:id="rId31"/>
    <p:sldId id="2621" r:id="rId32"/>
    <p:sldId id="2622" r:id="rId33"/>
    <p:sldId id="2614" r:id="rId34"/>
    <p:sldId id="2547" r:id="rId35"/>
    <p:sldId id="2548" r:id="rId36"/>
    <p:sldId id="2549" r:id="rId37"/>
    <p:sldId id="2550" r:id="rId38"/>
    <p:sldId id="2645" r:id="rId39"/>
    <p:sldId id="2646" r:id="rId40"/>
    <p:sldId id="2647" r:id="rId41"/>
    <p:sldId id="2648" r:id="rId42"/>
    <p:sldId id="2649" r:id="rId43"/>
    <p:sldId id="2445" r:id="rId44"/>
    <p:sldId id="2553" r:id="rId45"/>
    <p:sldId id="2634" r:id="rId46"/>
    <p:sldId id="2312" r:id="rId47"/>
    <p:sldId id="2623" r:id="rId48"/>
    <p:sldId id="2624" r:id="rId49"/>
    <p:sldId id="2625" r:id="rId50"/>
    <p:sldId id="2315" r:id="rId51"/>
    <p:sldId id="2641" r:id="rId52"/>
    <p:sldId id="2650" r:id="rId53"/>
    <p:sldId id="2652" r:id="rId54"/>
    <p:sldId id="2651" r:id="rId55"/>
    <p:sldId id="1932" r:id="rId56"/>
    <p:sldId id="1933" r:id="rId57"/>
    <p:sldId id="1934" r:id="rId58"/>
    <p:sldId id="2363" r:id="rId5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7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6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notesMaster" Target="notesMasters/notesMaster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3867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74864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51252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32259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4534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7608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32319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3259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81937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98553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2748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89384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0" y="420364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40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6" y="407441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0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4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5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2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44A3-1010-4DF2-A2B3-EB80A016FA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00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5CAB-45E9-4204-8DC0-044569D136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0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398E-3C3E-40FC-9775-7B8FA54034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6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DC5F-2E74-4648-8AC7-04DDC9F12F9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38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E740-3F0E-425F-85F9-3AEBC9542C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73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E67-7807-4965-9173-B066EF7A91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23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FE1B-38D5-4FEE-8594-A863A8F321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5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D51C-A3CC-48A1-A503-4B946C27245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501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433E-FC2E-4131-AA07-6DE9497AAD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2C35-F4C8-43B0-BFDA-F11215640E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756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4E1C-6499-4AE6-B901-7E679C20FCB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47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>
            <a:extLst>
              <a:ext uri="{FF2B5EF4-FFF2-40B4-BE49-F238E27FC236}">
                <a16:creationId xmlns="" xmlns:a16="http://schemas.microsoft.com/office/drawing/2014/main" id="{309EF6B0-E889-4342-D179-603A0CFCBC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934" y="6308726"/>
            <a:ext cx="1824567" cy="50482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fld id="{0A23590C-CC28-4DC2-9A34-C35E3737A532}" type="slidenum">
              <a:rPr lang="ko-KR" altLang="en-US" sz="2400" b="1">
                <a:latin typeface="Times New Roman" panose="02020603050405020304" pitchFamily="18" charset="0"/>
                <a:ea typeface="바탕체" panose="02030609000101010101" pitchFamily="17" charset="-127"/>
              </a:rPr>
              <a:pPr algn="ctr"/>
              <a:t>‹#›</a:t>
            </a:fld>
            <a:r>
              <a:rPr lang="en-US" altLang="ko-KR" sz="2400" b="1">
                <a:latin typeface="Times New Roman" panose="02020603050405020304" pitchFamily="18" charset="0"/>
                <a:ea typeface="바탕체" panose="02030609000101010101" pitchFamily="17" charset="-127"/>
              </a:rPr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66289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80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07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07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7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5050C-C9A2-42E9-AEB3-B6DA305BA239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2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82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</p:sldLayoutIdLst>
  <p:txStyles>
    <p:titleStyle>
      <a:lvl1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171450" indent="-171450" algn="l" defTabSz="685800" rtl="0" eaLnBrk="0" fontAlgn="base" latinLnBrk="1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7" y="1052739"/>
            <a:ext cx="1841281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="" xmlns:a16="http://schemas.microsoft.com/office/drawing/2014/main" id="{5400EC41-0E0D-F995-AAF1-FD3874377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/>
          <a:stretch>
            <a:fillRect/>
          </a:stretch>
        </p:blipFill>
        <p:spPr bwMode="auto">
          <a:xfrm>
            <a:off x="1524000" y="800100"/>
            <a:ext cx="9144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1">
            <a:extLst>
              <a:ext uri="{FF2B5EF4-FFF2-40B4-BE49-F238E27FC236}">
                <a16:creationId xmlns="" xmlns:a16="http://schemas.microsoft.com/office/drawing/2014/main" id="{33D71B58-A123-AC90-D079-3C01780F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3" b="89192"/>
          <a:stretch>
            <a:fillRect/>
          </a:stretch>
        </p:blipFill>
        <p:spPr bwMode="auto">
          <a:xfrm>
            <a:off x="1524001" y="22226"/>
            <a:ext cx="500221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="" xmlns:a16="http://schemas.microsoft.com/office/drawing/2014/main" id="{EB6D9845-E72E-23A4-D819-41848797D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="" xmlns:a16="http://schemas.microsoft.com/office/drawing/2014/main" id="{B1258CBC-5085-125F-FBDE-0876FA13D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="" xmlns:a16="http://schemas.microsoft.com/office/drawing/2014/main" id="{A8BCDDEC-B842-F41F-C4CC-7E7D907D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="" xmlns:a16="http://schemas.microsoft.com/office/drawing/2014/main" id="{26D434E4-39D2-4888-71C6-D388583A5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="" xmlns:a16="http://schemas.microsoft.com/office/drawing/2014/main" id="{7648EA6A-AA19-D165-B192-33665F758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="" xmlns:a16="http://schemas.microsoft.com/office/drawing/2014/main" id="{4CAEF01E-A12C-3251-AD4A-20F636617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="" xmlns:a16="http://schemas.microsoft.com/office/drawing/2014/main" id="{0563407D-CA9F-A8E1-A884-37D570C76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="" xmlns:a16="http://schemas.microsoft.com/office/drawing/2014/main" id="{F1021D08-29FE-413D-223C-554B8DFAC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="" xmlns:a16="http://schemas.microsoft.com/office/drawing/2014/main" id="{6B8CC353-BD9B-8CF6-785A-A62272F3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1252072" descr="EMB000042ec3d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98" y="2132856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444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="" xmlns:a16="http://schemas.microsoft.com/office/drawing/2014/main" id="{955EE3F5-08AA-B0F8-569E-BF1345921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27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4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대림 절</a:t>
            </a:r>
            <a: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 </a:t>
            </a: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첫번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째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36867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8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0087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136615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824347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205567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안지후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2" y="1786500"/>
            <a:ext cx="7848872" cy="313930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창세기 </a:t>
            </a:r>
            <a:r>
              <a:rPr lang="en-US" altLang="ko-KR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7:11b~12</a:t>
            </a: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87" y="551299"/>
            <a:ext cx="11104294" cy="5755402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6000" b="1" dirty="0">
                <a:solidFill>
                  <a:prstClr val="black"/>
                </a:solidFill>
              </a:rPr>
              <a:t>-  </a:t>
            </a:r>
            <a:r>
              <a:rPr lang="ko-KR" altLang="en-US" sz="6000" b="1" dirty="0">
                <a:solidFill>
                  <a:prstClr val="black"/>
                </a:solidFill>
              </a:rPr>
              <a:t>마태복음 </a:t>
            </a:r>
            <a:r>
              <a:rPr lang="en-US" altLang="ko-KR" sz="6000" b="1" dirty="0">
                <a:solidFill>
                  <a:prstClr val="black"/>
                </a:solidFill>
              </a:rPr>
              <a:t>1</a:t>
            </a:r>
            <a:r>
              <a:rPr lang="ko-KR" altLang="en-US" sz="6000" b="1" dirty="0">
                <a:solidFill>
                  <a:prstClr val="black"/>
                </a:solidFill>
              </a:rPr>
              <a:t>장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endParaRPr lang="en-US" altLang="ko-KR" sz="6000" b="1" dirty="0">
              <a:solidFill>
                <a:prstClr val="black"/>
              </a:solidFill>
            </a:endParaRPr>
          </a:p>
          <a:p>
            <a:r>
              <a:rPr lang="ko-KR" altLang="en-US" sz="6200" b="1" dirty="0">
                <a:solidFill>
                  <a:prstClr val="black"/>
                </a:solidFill>
              </a:rPr>
              <a:t>그 날에 큰 깊음의 샘들이 </a:t>
            </a:r>
            <a:endParaRPr lang="en-US" altLang="ko-KR" sz="6200" b="1" dirty="0" smtClean="0">
              <a:solidFill>
                <a:prstClr val="black"/>
              </a:solidFill>
            </a:endParaRPr>
          </a:p>
          <a:p>
            <a:r>
              <a:rPr lang="ko-KR" altLang="en-US" sz="6200" b="1" dirty="0" smtClean="0">
                <a:solidFill>
                  <a:prstClr val="black"/>
                </a:solidFill>
              </a:rPr>
              <a:t>터지며 </a:t>
            </a:r>
            <a:r>
              <a:rPr lang="ko-KR" altLang="en-US" sz="6200" b="1" dirty="0">
                <a:solidFill>
                  <a:prstClr val="black"/>
                </a:solidFill>
              </a:rPr>
              <a:t>하늘의 창문들이 열려</a:t>
            </a:r>
          </a:p>
          <a:p>
            <a:r>
              <a:rPr lang="ko-KR" altLang="en-US" sz="6200" b="1" dirty="0">
                <a:solidFill>
                  <a:prstClr val="black"/>
                </a:solidFill>
              </a:rPr>
              <a:t>사십 주야를 비가 땅에 </a:t>
            </a:r>
            <a:endParaRPr lang="en-US" altLang="ko-KR" sz="6200" b="1" dirty="0" smtClean="0">
              <a:solidFill>
                <a:prstClr val="black"/>
              </a:solidFill>
            </a:endParaRPr>
          </a:p>
          <a:p>
            <a:r>
              <a:rPr lang="ko-KR" altLang="en-US" sz="6200" b="1" dirty="0" smtClean="0">
                <a:solidFill>
                  <a:prstClr val="black"/>
                </a:solidFill>
              </a:rPr>
              <a:t>쏟아졌더라</a:t>
            </a:r>
            <a:endParaRPr lang="en-US" altLang="ko-KR" sz="6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홍수 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심판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58984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3832780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1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07919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한유은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9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26867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대림절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촛불점화 담당자 선정합니다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 후 성탄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전야제 공연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준비 있습니다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(1,2,3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학년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멋진 마음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4,5,6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학년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저기 저 별이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다음주는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첫째주로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생일 잔치 진행합니다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예배위원은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주용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숙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남윤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호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박시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원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90092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대림절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촛불점화 담당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952160"/>
              </p:ext>
            </p:extLst>
          </p:nvPr>
        </p:nvGraphicFramePr>
        <p:xfrm>
          <a:off x="1415817" y="2262935"/>
          <a:ext cx="9361040" cy="385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431"/>
                <a:gridCol w="1501541"/>
                <a:gridCol w="4761068"/>
              </a:tblGrid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kumimoji="0" lang="en-US" altLang="ko-KR" sz="3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현하영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(1)</a:t>
                      </a:r>
                      <a:endParaRPr kumimoji="0" lang="en-US" altLang="ko-KR" sz="3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18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3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12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13946" r="1288" b="1361"/>
          <a:stretch/>
        </p:blipFill>
        <p:spPr>
          <a:xfrm>
            <a:off x="1153800" y="1832662"/>
            <a:ext cx="9931104" cy="480252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241200" y="5218334"/>
            <a:ext cx="9731599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6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13933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4246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1360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47762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3864224615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반사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D61BCC-B2F9-40E4-AAFE-93044638304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b1542b66-be90-4ea2-9bb2-b25b806b2984"/>
    <ds:schemaRef ds:uri="http://purl.org/dc/elements/1.1/"/>
    <ds:schemaRef ds:uri="http://schemas.microsoft.com/office/infopath/2007/PartnerControls"/>
    <ds:schemaRef ds:uri="20f6cbf1-5f90-4908-b26f-e717de8939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485</Words>
  <Application>Microsoft Office PowerPoint</Application>
  <PresentationFormat>사용자 지정</PresentationFormat>
  <Paragraphs>149</Paragraphs>
  <Slides>49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49</vt:i4>
      </vt:variant>
    </vt:vector>
  </HeadingPairs>
  <TitlesOfParts>
    <vt:vector size="56" baseType="lpstr">
      <vt:lpstr>Office 테마</vt:lpstr>
      <vt:lpstr>7_Office 테마</vt:lpstr>
      <vt:lpstr>1_Office 테마</vt:lpstr>
      <vt:lpstr>White</vt:lpstr>
      <vt:lpstr>2_파형</vt:lpstr>
      <vt:lpstr>기본 디자인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48</cp:revision>
  <dcterms:created xsi:type="dcterms:W3CDTF">2022-06-11T10:00:30Z</dcterms:created>
  <dcterms:modified xsi:type="dcterms:W3CDTF">2022-11-26T12:54:22Z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