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097" r:id="rId4"/>
    <p:sldMasterId id="2147484355" r:id="rId5"/>
  </p:sldMasterIdLst>
  <p:notesMasterIdLst>
    <p:notesMasterId r:id="rId59"/>
  </p:notesMasterIdLst>
  <p:sldIdLst>
    <p:sldId id="1998" r:id="rId6"/>
    <p:sldId id="3011" r:id="rId7"/>
    <p:sldId id="3026" r:id="rId8"/>
    <p:sldId id="3027" r:id="rId9"/>
    <p:sldId id="3028" r:id="rId10"/>
    <p:sldId id="3029" r:id="rId11"/>
    <p:sldId id="3030" r:id="rId12"/>
    <p:sldId id="3031" r:id="rId13"/>
    <p:sldId id="3032" r:id="rId14"/>
    <p:sldId id="3033" r:id="rId15"/>
    <p:sldId id="3034" r:id="rId16"/>
    <p:sldId id="3035" r:id="rId17"/>
    <p:sldId id="3036" r:id="rId18"/>
    <p:sldId id="3037" r:id="rId19"/>
    <p:sldId id="3038" r:id="rId20"/>
    <p:sldId id="3039" r:id="rId21"/>
    <p:sldId id="3040" r:id="rId22"/>
    <p:sldId id="3041" r:id="rId23"/>
    <p:sldId id="2614" r:id="rId24"/>
    <p:sldId id="2547" r:id="rId25"/>
    <p:sldId id="2548" r:id="rId26"/>
    <p:sldId id="2549" r:id="rId27"/>
    <p:sldId id="2550" r:id="rId28"/>
    <p:sldId id="3042" r:id="rId29"/>
    <p:sldId id="3043" r:id="rId30"/>
    <p:sldId id="3044" r:id="rId31"/>
    <p:sldId id="3045" r:id="rId32"/>
    <p:sldId id="2915" r:id="rId33"/>
    <p:sldId id="2916" r:id="rId34"/>
    <p:sldId id="2917" r:id="rId35"/>
    <p:sldId id="2918" r:id="rId36"/>
    <p:sldId id="2919" r:id="rId37"/>
    <p:sldId id="3046" r:id="rId38"/>
    <p:sldId id="3047" r:id="rId39"/>
    <p:sldId id="3048" r:id="rId40"/>
    <p:sldId id="3049" r:id="rId41"/>
    <p:sldId id="3050" r:id="rId42"/>
    <p:sldId id="3051" r:id="rId43"/>
    <p:sldId id="3052" r:id="rId44"/>
    <p:sldId id="3053" r:id="rId45"/>
    <p:sldId id="3054" r:id="rId46"/>
    <p:sldId id="3055" r:id="rId47"/>
    <p:sldId id="3056" r:id="rId48"/>
    <p:sldId id="3057" r:id="rId49"/>
    <p:sldId id="2922" r:id="rId50"/>
    <p:sldId id="2641" r:id="rId51"/>
    <p:sldId id="3058" r:id="rId52"/>
    <p:sldId id="3060" r:id="rId53"/>
    <p:sldId id="3061" r:id="rId54"/>
    <p:sldId id="1932" r:id="rId55"/>
    <p:sldId id="1933" r:id="rId56"/>
    <p:sldId id="1934" r:id="rId57"/>
    <p:sldId id="2363" r:id="rId5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BDF0313A-534E-4466-A7CE-30B11529FC61}">
          <p14:sldIdLst>
            <p14:sldId id="1998"/>
            <p14:sldId id="3011"/>
            <p14:sldId id="3026"/>
            <p14:sldId id="3027"/>
            <p14:sldId id="3028"/>
            <p14:sldId id="3029"/>
            <p14:sldId id="3030"/>
            <p14:sldId id="3031"/>
            <p14:sldId id="3032"/>
            <p14:sldId id="3033"/>
            <p14:sldId id="3034"/>
            <p14:sldId id="3035"/>
            <p14:sldId id="3036"/>
            <p14:sldId id="3037"/>
            <p14:sldId id="3038"/>
            <p14:sldId id="3039"/>
            <p14:sldId id="3040"/>
            <p14:sldId id="3041"/>
            <p14:sldId id="2614"/>
            <p14:sldId id="2547"/>
            <p14:sldId id="2548"/>
            <p14:sldId id="2549"/>
            <p14:sldId id="2550"/>
            <p14:sldId id="3042"/>
            <p14:sldId id="3043"/>
            <p14:sldId id="3044"/>
            <p14:sldId id="3045"/>
            <p14:sldId id="2915"/>
            <p14:sldId id="2916"/>
            <p14:sldId id="2917"/>
            <p14:sldId id="2918"/>
            <p14:sldId id="2919"/>
            <p14:sldId id="3046"/>
            <p14:sldId id="3047"/>
            <p14:sldId id="3048"/>
            <p14:sldId id="3049"/>
            <p14:sldId id="3050"/>
            <p14:sldId id="3051"/>
            <p14:sldId id="3052"/>
            <p14:sldId id="3053"/>
            <p14:sldId id="3054"/>
            <p14:sldId id="3055"/>
            <p14:sldId id="3056"/>
            <p14:sldId id="3057"/>
            <p14:sldId id="2922"/>
            <p14:sldId id="2641"/>
            <p14:sldId id="3058"/>
            <p14:sldId id="3060"/>
            <p14:sldId id="3061"/>
            <p14:sldId id="1932"/>
            <p14:sldId id="1933"/>
            <p14:sldId id="1934"/>
            <p14:sldId id="2363"/>
          </p14:sldIdLst>
        </p14:section>
        <p14:section name="제목 없는 구역" id="{E782A673-7D13-45DC-9A84-57E252333D6C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78" autoAdjust="0"/>
    <p:restoredTop sz="94687" autoAdjust="0"/>
  </p:normalViewPr>
  <p:slideViewPr>
    <p:cSldViewPr snapToGrid="0">
      <p:cViewPr varScale="1">
        <p:scale>
          <a:sx n="82" d="100"/>
          <a:sy n="82" d="100"/>
        </p:scale>
        <p:origin x="-302" y="-91"/>
      </p:cViewPr>
      <p:guideLst>
        <p:guide orient="horz" pos="2158"/>
        <p:guide pos="38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53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2023-12-09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6203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>
                <a:solidFill>
                  <a:prstClr val="black"/>
                </a:solidFill>
              </a:rPr>
              <a:pPr/>
              <a:t>47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2154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2023-12-09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2023-12-09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2023-12-09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0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8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4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3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2023-12-09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9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5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0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0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아보카도와 라임"/>
          <p:cNvSpPr>
            <a:spLocks noGrp="1"/>
          </p:cNvSpPr>
          <p:nvPr>
            <p:ph type="pic" idx="21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pPr lvl="0"/>
            <a:endParaRPr/>
          </a:p>
        </p:txBody>
      </p:sp>
      <p:sp>
        <p:nvSpPr>
          <p:cNvPr id="2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>
              <a:defRPr/>
            </a:pPr>
            <a:r>
              <a:rPr lang="ko-KR" altLang="en-US"/>
              <a:t>프레젠테이션 제목</a:t>
            </a:r>
          </a:p>
        </p:txBody>
      </p:sp>
      <p:sp>
        <p:nvSpPr>
          <p:cNvPr id="23" name="저자 및 날짜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>
              <a:defRPr/>
            </a:pPr>
            <a:r>
              <a:rPr lang="ko-KR" altLang="en-US"/>
              <a:t>저자 및 날짜</a:t>
            </a:r>
          </a:p>
        </p:txBody>
      </p:sp>
      <p:sp>
        <p:nvSpPr>
          <p:cNvPr id="24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>
              <a:defRPr/>
            </a:pPr>
            <a:r>
              <a:rPr lang="ko-KR" altLang="en-US"/>
              <a:t>프레젠테이션 부제</a:t>
            </a:r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sp>
        <p:nvSpPr>
          <p:cNvPr id="2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709035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55" y="420374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44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4" y="407452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71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349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349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9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2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2023-12-09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34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76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0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55" y="338834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414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47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705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7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15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0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0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227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84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2023-12-09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57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5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824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689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907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42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3" y="27327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78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89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3" indent="0">
              <a:buNone/>
              <a:defRPr sz="2800"/>
            </a:lvl2pPr>
            <a:lvl3pPr marL="914022" indent="0">
              <a:buNone/>
              <a:defRPr sz="2400"/>
            </a:lvl3pPr>
            <a:lvl4pPr marL="1371034" indent="0">
              <a:buNone/>
              <a:defRPr sz="2100"/>
            </a:lvl4pPr>
            <a:lvl5pPr marL="1828046" indent="0">
              <a:buNone/>
              <a:defRPr sz="2100"/>
            </a:lvl5pPr>
            <a:lvl6pPr marL="2285066" indent="0">
              <a:buNone/>
              <a:defRPr sz="2100"/>
            </a:lvl6pPr>
            <a:lvl7pPr marL="2742070" indent="0">
              <a:buNone/>
              <a:defRPr sz="2100"/>
            </a:lvl7pPr>
            <a:lvl8pPr marL="3199072" indent="0">
              <a:buNone/>
              <a:defRPr sz="2100"/>
            </a:lvl8pPr>
            <a:lvl9pPr marL="3656075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44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65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991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45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45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3876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3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2023-12-09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0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0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7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822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7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3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3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2023-12-09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2023-12-09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2023-12-09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2023-12-09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2023-12-09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16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  <p:sldLayoutId id="2147484463" r:id="rId13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58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512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66" y="6250512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512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53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553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553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3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xStyles>
    <p:titleStyle>
      <a:lvl1pPr algn="ctr" defTabSz="91402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6" indent="-342766" algn="l" defTabSz="91402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0" indent="-285638" algn="l" defTabSz="91402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4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6" indent="-228510" algn="l" defTabSz="914022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39" indent="-228510" algn="l" defTabSz="914022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70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8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3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4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5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2023-12-09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42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3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131454" y="1554775"/>
            <a:ext cx="9929092" cy="374874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우릴 위해 오신 예수님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성탄의 구주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어두움에 밝은 빛 되고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따사로운 별 되시죠</a:t>
            </a:r>
          </a:p>
        </p:txBody>
      </p:sp>
    </p:spTree>
    <p:extLst>
      <p:ext uri="{BB962C8B-B14F-4D97-AF65-F5344CB8AC3E}">
        <p14:creationId xmlns:p14="http://schemas.microsoft.com/office/powerpoint/2010/main" val="1262604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409546" cy="374785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소식을 전하는 자여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우리 다함께 주를 찬미하자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베를레헴 노래 부르며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이날을 축하하세</a:t>
            </a:r>
          </a:p>
        </p:txBody>
      </p:sp>
    </p:spTree>
    <p:extLst>
      <p:ext uri="{BB962C8B-B14F-4D97-AF65-F5344CB8AC3E}">
        <p14:creationId xmlns:p14="http://schemas.microsoft.com/office/powerpoint/2010/main" val="2600158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409546" cy="374102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거리에 사람들 수 많은 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그들 중에주님을 모르는 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그 누군가를 위해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이제 찾아가서</a:t>
            </a:r>
          </a:p>
        </p:txBody>
      </p:sp>
    </p:spTree>
    <p:extLst>
      <p:ext uri="{BB962C8B-B14F-4D97-AF65-F5344CB8AC3E}">
        <p14:creationId xmlns:p14="http://schemas.microsoft.com/office/powerpoint/2010/main" val="3614380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977515" y="1286269"/>
            <a:ext cx="10246592" cy="465542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슬프거나 힘든 사람들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힘겨워 마요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기뻐할 수 있는 이 날에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새 힘을 얻어 살아가요</a:t>
            </a:r>
            <a:r>
              <a:rPr lang="en-US" altLang="ko-KR" sz="6000" b="1">
                <a:solidFill>
                  <a:srgbClr val="FFFFFF"/>
                </a:solidFill>
              </a:rPr>
              <a:t>(</a:t>
            </a:r>
            <a:r>
              <a:rPr lang="ko-KR" altLang="en-US" sz="6000" b="1">
                <a:solidFill>
                  <a:srgbClr val="FFFFFF"/>
                </a:solidFill>
              </a:rPr>
              <a:t>우후</a:t>
            </a:r>
            <a:r>
              <a:rPr lang="en-US" altLang="ko-KR" sz="6000" b="1">
                <a:solidFill>
                  <a:srgbClr val="FFFFFF"/>
                </a:solidFill>
              </a:rPr>
              <a:t>~)</a:t>
            </a:r>
          </a:p>
          <a:p>
            <a:pPr lvl="0" algn="ctr">
              <a:defRPr/>
            </a:pP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40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977515" y="1286269"/>
            <a:ext cx="10246592" cy="465542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약한 자를 위해 오셨죠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우리의 주님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이제 기쁜 맘으로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아기 예수를 맞이해요</a:t>
            </a:r>
          </a:p>
          <a:p>
            <a:pPr lvl="0" algn="ctr">
              <a:defRPr/>
            </a:pP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196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409546" cy="374785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소식을 전하는 자여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우리 다함께 주를 찬미하자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베를레헴 노래 부르며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이날을 축하하세</a:t>
            </a:r>
          </a:p>
        </p:txBody>
      </p:sp>
    </p:spTree>
    <p:extLst>
      <p:ext uri="{BB962C8B-B14F-4D97-AF65-F5344CB8AC3E}">
        <p14:creationId xmlns:p14="http://schemas.microsoft.com/office/powerpoint/2010/main" val="2489585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115454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409546" cy="389342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7000" b="1">
                <a:solidFill>
                  <a:srgbClr val="CEA61D"/>
                </a:solidFill>
              </a:rPr>
              <a:t>기쁜</a:t>
            </a:r>
            <a:r>
              <a:rPr lang="ko-KR" altLang="en-US" sz="6000" b="1">
                <a:solidFill>
                  <a:srgbClr val="FFFFFF"/>
                </a:solidFill>
              </a:rPr>
              <a:t> 소식을 전하는 자여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우리 다함께 주를 찬미하자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베를레헴 노래 부르며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이날을 축하하세</a:t>
            </a:r>
          </a:p>
        </p:txBody>
      </p:sp>
    </p:spTree>
    <p:extLst>
      <p:ext uri="{BB962C8B-B14F-4D97-AF65-F5344CB8AC3E}">
        <p14:creationId xmlns:p14="http://schemas.microsoft.com/office/powerpoint/2010/main" val="973315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409546" cy="374785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소식을 전하는 자여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우리 다함께 주를 찬미하자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베를레헴 노래 부르며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이날을 축하하세</a:t>
            </a:r>
          </a:p>
        </p:txBody>
      </p:sp>
    </p:spTree>
    <p:extLst>
      <p:ext uri="{BB962C8B-B14F-4D97-AF65-F5344CB8AC3E}">
        <p14:creationId xmlns:p14="http://schemas.microsoft.com/office/powerpoint/2010/main" val="1287074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218045" y="2671723"/>
            <a:ext cx="9409546" cy="122642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7500" b="1">
                <a:solidFill>
                  <a:srgbClr val="FFFFFF"/>
                </a:solidFill>
              </a:rPr>
              <a:t>기쁜 성탄 날</a:t>
            </a:r>
            <a:r>
              <a:rPr lang="en-US" altLang="ko-KR" sz="7500" b="1">
                <a:solidFill>
                  <a:srgbClr val="FFFFFF"/>
                </a:solidFill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2369773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000">
                <a:latin typeface="HY헤드라인M"/>
                <a:ea typeface="HY헤드라인M"/>
              </a:rPr>
              <a:t>2023</a:t>
            </a:r>
            <a:r>
              <a:rPr lang="ko-KR" altLang="en-US" sz="4000">
                <a:latin typeface="HY헤드라인M"/>
                <a:ea typeface="HY헤드라인M"/>
              </a:rPr>
              <a:t>년  </a:t>
            </a:r>
            <a:r>
              <a:rPr lang="en-US" altLang="ko-KR" sz="4000">
                <a:latin typeface="HY헤드라인M"/>
                <a:ea typeface="HY헤드라인M"/>
              </a:rPr>
              <a:t>12</a:t>
            </a:r>
            <a:r>
              <a:rPr lang="ko-KR" altLang="en-US" sz="4000">
                <a:latin typeface="HY헤드라인M"/>
                <a:ea typeface="HY헤드라인M"/>
              </a:rPr>
              <a:t>월 </a:t>
            </a:r>
            <a:r>
              <a:rPr kumimoji="0" lang="en-US" altLang="ko-KR" sz="4000" b="0" i="0" u="none" strike="noStrike" kern="1200" cap="none" spc="0" normalizeH="0" baseline="0">
                <a:solidFill>
                  <a:srgbClr val="FFFFFF"/>
                </a:solidFill>
                <a:latin typeface="HY헤드라인M"/>
                <a:ea typeface="HY헤드라인M"/>
              </a:rPr>
              <a:t>10</a:t>
            </a:r>
            <a:r>
              <a:rPr lang="ko-KR" altLang="en-US" sz="4000">
                <a:latin typeface="HY헤드라인M"/>
                <a:ea typeface="HY헤드라인M"/>
              </a:rPr>
              <a:t>일    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28627" y="2718076"/>
            <a:ext cx="11496600" cy="21663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대림절   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두번째 주일입니다</a:t>
            </a: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005013" y="0"/>
            <a:ext cx="81819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511824" y="4581128"/>
            <a:ext cx="41044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732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0" y="0"/>
            <a:ext cx="10134600" cy="760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1684733" y="2124789"/>
            <a:ext cx="10156036" cy="374070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천사들의 노래가 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하늘에서 들리니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산과 들이 기뻐서 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메아리쳐 울린다</a:t>
            </a:r>
          </a:p>
        </p:txBody>
      </p:sp>
    </p:spTree>
    <p:extLst>
      <p:ext uri="{BB962C8B-B14F-4D97-AF65-F5344CB8AC3E}">
        <p14:creationId xmlns:p14="http://schemas.microsoft.com/office/powerpoint/2010/main" val="2720384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0" y="0"/>
            <a:ext cx="10134600" cy="760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1684733" y="1886663"/>
            <a:ext cx="10156036" cy="374070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영</a:t>
            </a:r>
            <a:r>
              <a:rPr lang="en-US" altLang="ko-KR" sz="6000" b="1">
                <a:solidFill>
                  <a:srgbClr val="FFFFFF"/>
                </a:solidFill>
              </a:rPr>
              <a:t>~~~</a:t>
            </a:r>
            <a:r>
              <a:rPr lang="ko-KR" altLang="en-US" sz="6000" b="1">
                <a:solidFill>
                  <a:srgbClr val="FFFFFF"/>
                </a:solidFill>
              </a:rPr>
              <a:t>광을  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높이 계신 주께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영</a:t>
            </a:r>
            <a:r>
              <a:rPr lang="en-US" altLang="ko-KR" sz="6000" b="1">
                <a:solidFill>
                  <a:srgbClr val="FFFFFF"/>
                </a:solidFill>
              </a:rPr>
              <a:t>~~~</a:t>
            </a:r>
            <a:r>
              <a:rPr lang="ko-KR" altLang="en-US" sz="6000" b="1">
                <a:solidFill>
                  <a:srgbClr val="FFFFFF"/>
                </a:solidFill>
              </a:rPr>
              <a:t>광을  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높이 계신 주님께</a:t>
            </a:r>
          </a:p>
        </p:txBody>
      </p:sp>
    </p:spTree>
    <p:extLst>
      <p:ext uri="{BB962C8B-B14F-4D97-AF65-F5344CB8AC3E}">
        <p14:creationId xmlns:p14="http://schemas.microsoft.com/office/powerpoint/2010/main" val="147212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0" y="0"/>
            <a:ext cx="10134600" cy="760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1684733" y="2124789"/>
            <a:ext cx="10156036" cy="374070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한밤중에 목자들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양떼들을 지킬때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아름다운 노래가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청아하게 들린다</a:t>
            </a:r>
          </a:p>
        </p:txBody>
      </p:sp>
    </p:spTree>
    <p:extLst>
      <p:ext uri="{BB962C8B-B14F-4D97-AF65-F5344CB8AC3E}">
        <p14:creationId xmlns:p14="http://schemas.microsoft.com/office/powerpoint/2010/main" val="1804373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0" y="0"/>
            <a:ext cx="10134600" cy="760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1684733" y="1886663"/>
            <a:ext cx="10156036" cy="374070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영</a:t>
            </a:r>
            <a:r>
              <a:rPr lang="en-US" altLang="ko-KR" sz="6000" b="1">
                <a:solidFill>
                  <a:srgbClr val="FFFFFF"/>
                </a:solidFill>
              </a:rPr>
              <a:t>~~~</a:t>
            </a:r>
            <a:r>
              <a:rPr lang="ko-KR" altLang="en-US" sz="6000" b="1">
                <a:solidFill>
                  <a:srgbClr val="FFFFFF"/>
                </a:solidFill>
              </a:rPr>
              <a:t>광을  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높이 계신 주께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영</a:t>
            </a:r>
            <a:r>
              <a:rPr lang="en-US" altLang="ko-KR" sz="6000" b="1">
                <a:solidFill>
                  <a:srgbClr val="FFFFFF"/>
                </a:solidFill>
              </a:rPr>
              <a:t>~~~</a:t>
            </a:r>
            <a:r>
              <a:rPr lang="ko-KR" altLang="en-US" sz="6000" b="1">
                <a:solidFill>
                  <a:srgbClr val="FFFFFF"/>
                </a:solidFill>
              </a:rPr>
              <a:t>광을  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높이 계신 주님께</a:t>
            </a:r>
          </a:p>
        </p:txBody>
      </p:sp>
    </p:spTree>
    <p:extLst>
      <p:ext uri="{BB962C8B-B14F-4D97-AF65-F5344CB8AC3E}">
        <p14:creationId xmlns:p14="http://schemas.microsoft.com/office/powerpoint/2010/main" val="33094678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c="http://schemas.openxmlformats.org/drawingml/2006/chart" xmlns:dgm="http://schemas.openxmlformats.org/drawingml/2006/diagram" xmlns:dsp="http://schemas.microsoft.com/office/drawing/2008/diagram" xmlns=""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774"/>
            <a:ext cx="7848872" cy="1287336"/>
          </a:xfrm>
          <a:prstGeom prst="rect">
            <a:avLst/>
          </a:prstGeom>
          <a:noFill/>
        </p:spPr>
        <p:txBody>
          <a:bodyPr wrap="square" lIns="91406" tIns="45710" rIns="91406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김여련 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c="http://schemas.openxmlformats.org/drawingml/2006/chart" xmlns:dgm="http://schemas.openxmlformats.org/drawingml/2006/diagram" xmlns:dsp="http://schemas.microsoft.com/office/drawing/2008/diagram"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6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564" y="1822980"/>
            <a:ext cx="7848872" cy="2984941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 algn="ctr">
              <a:defRPr/>
            </a:pP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 </a:t>
            </a:r>
          </a:p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sz="5800" b="1">
                <a:solidFill>
                  <a:srgbClr val="000000"/>
                </a:solidFill>
                <a:latin typeface="HY중고딕"/>
                <a:ea typeface="HY중고딕"/>
              </a:rPr>
              <a:t>누가복음 </a:t>
            </a:r>
            <a:r>
              <a:rPr lang="en-US" altLang="ko-KR" sz="5800" b="1">
                <a:solidFill>
                  <a:srgbClr val="000000"/>
                </a:solidFill>
                <a:latin typeface="HY중고딕"/>
                <a:ea typeface="HY중고딕"/>
              </a:rPr>
              <a:t>1</a:t>
            </a:r>
            <a:r>
              <a:rPr lang="ko-KR" altLang="en-US" sz="5800" b="1">
                <a:solidFill>
                  <a:srgbClr val="000000"/>
                </a:solidFill>
                <a:latin typeface="HY중고딕"/>
                <a:ea typeface="HY중고딕"/>
              </a:rPr>
              <a:t>장 </a:t>
            </a:r>
            <a:r>
              <a:rPr lang="en-US" altLang="ko-KR" sz="5800" b="1">
                <a:solidFill>
                  <a:srgbClr val="000000"/>
                </a:solidFill>
                <a:latin typeface="HY중고딕"/>
                <a:ea typeface="HY중고딕"/>
              </a:rPr>
              <a:t>31</a:t>
            </a:r>
            <a:r>
              <a:rPr lang="ko-KR" altLang="en-US" sz="5800" b="1">
                <a:solidFill>
                  <a:srgbClr val="000000"/>
                </a:solidFill>
                <a:latin typeface="HY중고딕"/>
                <a:ea typeface="HY중고딕"/>
              </a:rPr>
              <a:t>절</a:t>
            </a:r>
          </a:p>
        </p:txBody>
      </p:sp>
    </p:spTree>
    <p:extLst>
      <p:ext uri="{BB962C8B-B14F-4D97-AF65-F5344CB8AC3E}">
        <p14:creationId xmlns:p14="http://schemas.microsoft.com/office/powerpoint/2010/main" val="40553163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0" y="0"/>
            <a:ext cx="10134600" cy="760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1684733" y="2124789"/>
            <a:ext cx="10156036" cy="374070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천사들의 노래가 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하늘에서 들리니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산과 들이 기뻐서 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메아리쳐 울린다</a:t>
            </a:r>
          </a:p>
        </p:txBody>
      </p:sp>
    </p:spTree>
    <p:extLst>
      <p:ext uri="{BB962C8B-B14F-4D97-AF65-F5344CB8AC3E}">
        <p14:creationId xmlns:p14="http://schemas.microsoft.com/office/powerpoint/2010/main" val="14981575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2375" y="1161779"/>
            <a:ext cx="10647250" cy="4534442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>
              <a:defRPr/>
            </a:pPr>
            <a:r>
              <a:rPr lang="ko-KR" altLang="en-US" sz="6000" b="1">
                <a:solidFill>
                  <a:prstClr val="black"/>
                </a:solidFill>
              </a:rPr>
              <a:t> </a:t>
            </a:r>
            <a:r>
              <a:rPr lang="ko-KR" altLang="en-US" sz="5800" b="1">
                <a:solidFill>
                  <a:srgbClr val="000000"/>
                </a:solidFill>
              </a:rPr>
              <a:t>성경봉독</a:t>
            </a:r>
            <a:r>
              <a:rPr lang="en-US" altLang="ko-KR" sz="5800" b="1">
                <a:solidFill>
                  <a:srgbClr val="000000"/>
                </a:solidFill>
              </a:rPr>
              <a:t>- </a:t>
            </a:r>
            <a:r>
              <a:rPr lang="ko-KR" altLang="en-US" sz="5800" b="1">
                <a:solidFill>
                  <a:srgbClr val="000000"/>
                </a:solidFill>
              </a:rPr>
              <a:t>누가복음 </a:t>
            </a:r>
            <a:r>
              <a:rPr lang="en-US" altLang="ko-KR" sz="5800" b="1">
                <a:solidFill>
                  <a:srgbClr val="000000"/>
                </a:solidFill>
              </a:rPr>
              <a:t>1</a:t>
            </a:r>
            <a:r>
              <a:rPr lang="ko-KR" altLang="en-US" sz="5800" b="1">
                <a:solidFill>
                  <a:srgbClr val="000000"/>
                </a:solidFill>
              </a:rPr>
              <a:t>장</a:t>
            </a:r>
          </a:p>
          <a:p>
            <a:pPr lvl="0">
              <a:defRPr/>
            </a:pPr>
            <a:endParaRPr lang="ko-KR" altLang="en-US" sz="5800" b="1">
              <a:solidFill>
                <a:srgbClr val="000000"/>
              </a:solidFill>
            </a:endParaRPr>
          </a:p>
          <a:p>
            <a:pPr lvl="0">
              <a:buNone/>
              <a:defRPr/>
            </a:pPr>
            <a:r>
              <a:rPr lang="en-US" altLang="ko-KR" sz="5800" b="1" baseline="0">
                <a:solidFill>
                  <a:srgbClr val="000000"/>
                </a:solidFill>
              </a:rPr>
              <a:t>31</a:t>
            </a:r>
            <a:r>
              <a:rPr lang="ko-KR" altLang="en-US" sz="5800" b="1" baseline="0">
                <a:solidFill>
                  <a:srgbClr val="000000"/>
                </a:solidFill>
              </a:rPr>
              <a:t> 보라 네가 잉태하여 아들을 낳으리니 그 이름을 예수라 </a:t>
            </a:r>
          </a:p>
          <a:p>
            <a:pPr lvl="0">
              <a:buNone/>
              <a:defRPr/>
            </a:pPr>
            <a:r>
              <a:rPr lang="ko-KR" altLang="en-US" sz="5800" b="1" baseline="0">
                <a:solidFill>
                  <a:srgbClr val="000000"/>
                </a:solidFill>
              </a:rPr>
              <a:t>하라</a:t>
            </a:r>
          </a:p>
        </p:txBody>
      </p:sp>
    </p:spTree>
    <p:extLst>
      <p:ext uri="{BB962C8B-B14F-4D97-AF65-F5344CB8AC3E}">
        <p14:creationId xmlns:p14="http://schemas.microsoft.com/office/powerpoint/2010/main" val="16423554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c="http://schemas.openxmlformats.org/drawingml/2006/chart" xmlns:dgm="http://schemas.openxmlformats.org/drawingml/2006/diagram" xmlns:dsp="http://schemas.microsoft.com/office/drawing/2008/diagram"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1563" y="2608011"/>
            <a:ext cx="7848873" cy="2504999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 algn="ctr">
              <a:buNone/>
              <a:defRPr/>
            </a:pPr>
            <a:r>
              <a:rPr lang="ko-KR" altLang="en-US" sz="5200" b="1">
                <a:solidFill>
                  <a:prstClr val="black"/>
                </a:solidFill>
                <a:latin typeface="HY그래픽M"/>
                <a:ea typeface="HY그래픽M"/>
              </a:rPr>
              <a:t> </a:t>
            </a:r>
            <a:r>
              <a:rPr lang="ko-KR" altLang="en-US" sz="5500" b="1">
                <a:solidFill>
                  <a:schemeClr val="dk1"/>
                </a:solidFill>
                <a:latin typeface="HY그래픽M"/>
                <a:ea typeface="HY그래픽M"/>
              </a:rPr>
              <a:t>마리아와 요셉 이야기</a:t>
            </a:r>
            <a:endParaRPr lang="ko-KR" altLang="en-US" sz="5500" b="1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200" b="1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200" b="1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</a:p>
        </p:txBody>
      </p:sp>
    </p:spTree>
    <p:extLst>
      <p:ext uri="{BB962C8B-B14F-4D97-AF65-F5344CB8AC3E}">
        <p14:creationId xmlns:p14="http://schemas.microsoft.com/office/powerpoint/2010/main" val="70813571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691" y="710294"/>
            <a:ext cx="10776857" cy="378565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헌금 찬양</a:t>
            </a:r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~</a:t>
            </a:r>
          </a:p>
          <a:p>
            <a:pPr algn="ctr"/>
            <a:endParaRPr lang="en-US" altLang="ko-KR" sz="8000" dirty="0">
              <a:solidFill>
                <a:prstClr val="black"/>
              </a:solidFill>
              <a:latin typeface="HY엽서M" pitchFamily="18" charset="-127"/>
              <a:ea typeface="HY엽서M" pitchFamily="18" charset="-127"/>
            </a:endParaRPr>
          </a:p>
          <a:p>
            <a:pPr algn="ctr"/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sz="8000" dirty="0" err="1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하이어</a:t>
            </a:r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성가대</a:t>
            </a: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15394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2117629" y="1555663"/>
            <a:ext cx="8178029" cy="3746674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어리선가 들리는 소리</a:t>
            </a:r>
          </a:p>
          <a:p>
            <a:pPr lvl="0" algn="ctr">
              <a:defRPr/>
            </a:pP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어리선가 들리는 소리</a:t>
            </a:r>
          </a:p>
        </p:txBody>
      </p:sp>
    </p:spTree>
    <p:extLst>
      <p:ext uri="{BB962C8B-B14F-4D97-AF65-F5344CB8AC3E}">
        <p14:creationId xmlns:p14="http://schemas.microsoft.com/office/powerpoint/2010/main" val="37112203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938713" cy="374102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소식을 전하는 자여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 리 다함께 주를 찬미하자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베를레헴 노래 부르며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이날을 축하하세</a:t>
            </a:r>
          </a:p>
        </p:txBody>
      </p:sp>
    </p:spTree>
    <p:extLst>
      <p:ext uri="{BB962C8B-B14F-4D97-AF65-F5344CB8AC3E}">
        <p14:creationId xmlns:p14="http://schemas.microsoft.com/office/powerpoint/2010/main" val="4118872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131454" y="1554775"/>
            <a:ext cx="9929092" cy="374845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어디선가 들리는 소리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성탄의 소리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어서 가자 기쁜 맘으로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발걸음은 더 가벼웁게</a:t>
            </a:r>
            <a:r>
              <a:rPr lang="en-US" altLang="ko-KR" sz="6000" b="1">
                <a:solidFill>
                  <a:srgbClr val="FFFFFF"/>
                </a:solidFill>
              </a:rPr>
              <a:t>(</a:t>
            </a:r>
            <a:r>
              <a:rPr lang="ko-KR" altLang="en-US" sz="6000" b="1">
                <a:solidFill>
                  <a:srgbClr val="FFFFFF"/>
                </a:solidFill>
              </a:rPr>
              <a:t>우후</a:t>
            </a:r>
            <a:r>
              <a:rPr lang="en-US" altLang="ko-KR" sz="6000" b="1">
                <a:solidFill>
                  <a:srgbClr val="FFFFFF"/>
                </a:solidFill>
              </a:rPr>
              <a:t>~)</a:t>
            </a:r>
          </a:p>
        </p:txBody>
      </p:sp>
    </p:spTree>
    <p:extLst>
      <p:ext uri="{BB962C8B-B14F-4D97-AF65-F5344CB8AC3E}">
        <p14:creationId xmlns:p14="http://schemas.microsoft.com/office/powerpoint/2010/main" val="32793028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131454" y="1554775"/>
            <a:ext cx="9929092" cy="374874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우릴 위해 오신 예수님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성탄의 구주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어두움에 밝은 빛 되고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따사로운 별 되시죠</a:t>
            </a:r>
          </a:p>
        </p:txBody>
      </p:sp>
    </p:spTree>
    <p:extLst>
      <p:ext uri="{BB962C8B-B14F-4D97-AF65-F5344CB8AC3E}">
        <p14:creationId xmlns:p14="http://schemas.microsoft.com/office/powerpoint/2010/main" val="11580620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409546" cy="374785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소식을 전하는 자여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우리 다함께 주를 찬미하자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베를레헴 노래 부르며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이날을 축하하세</a:t>
            </a:r>
          </a:p>
        </p:txBody>
      </p:sp>
    </p:spTree>
    <p:extLst>
      <p:ext uri="{BB962C8B-B14F-4D97-AF65-F5344CB8AC3E}">
        <p14:creationId xmlns:p14="http://schemas.microsoft.com/office/powerpoint/2010/main" val="26279651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409546" cy="374102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거리에 사람들 수 많은 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그들 중에주님을 모르는 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그 누군가를 위해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이제 찾아가서</a:t>
            </a:r>
          </a:p>
        </p:txBody>
      </p:sp>
    </p:spTree>
    <p:extLst>
      <p:ext uri="{BB962C8B-B14F-4D97-AF65-F5344CB8AC3E}">
        <p14:creationId xmlns:p14="http://schemas.microsoft.com/office/powerpoint/2010/main" val="35690553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977515" y="1286269"/>
            <a:ext cx="10246592" cy="465542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슬프거나 힘든 사람들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힘겨워 마요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기뻐할 수 있는 이 날에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새 힘을 얻어 살아가요</a:t>
            </a:r>
            <a:r>
              <a:rPr lang="en-US" altLang="ko-KR" sz="6000" b="1">
                <a:solidFill>
                  <a:srgbClr val="FFFFFF"/>
                </a:solidFill>
              </a:rPr>
              <a:t>(</a:t>
            </a:r>
            <a:r>
              <a:rPr lang="ko-KR" altLang="en-US" sz="6000" b="1">
                <a:solidFill>
                  <a:srgbClr val="FFFFFF"/>
                </a:solidFill>
              </a:rPr>
              <a:t>우후</a:t>
            </a:r>
            <a:r>
              <a:rPr lang="en-US" altLang="ko-KR" sz="6000" b="1">
                <a:solidFill>
                  <a:srgbClr val="FFFFFF"/>
                </a:solidFill>
              </a:rPr>
              <a:t>~)</a:t>
            </a:r>
          </a:p>
          <a:p>
            <a:pPr lvl="0" algn="ctr">
              <a:defRPr/>
            </a:pP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447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0" y="0"/>
            <a:ext cx="10134600" cy="760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1684733" y="1886663"/>
            <a:ext cx="10156036" cy="374070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영</a:t>
            </a:r>
            <a:r>
              <a:rPr lang="en-US" altLang="ko-KR" sz="6000" b="1">
                <a:solidFill>
                  <a:srgbClr val="FFFFFF"/>
                </a:solidFill>
              </a:rPr>
              <a:t>~~~</a:t>
            </a:r>
            <a:r>
              <a:rPr lang="ko-KR" altLang="en-US" sz="6000" b="1">
                <a:solidFill>
                  <a:srgbClr val="FFFFFF"/>
                </a:solidFill>
              </a:rPr>
              <a:t>광을  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높이 계신 주께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영</a:t>
            </a:r>
            <a:r>
              <a:rPr lang="en-US" altLang="ko-KR" sz="6000" b="1">
                <a:solidFill>
                  <a:srgbClr val="FFFFFF"/>
                </a:solidFill>
              </a:rPr>
              <a:t>~~~</a:t>
            </a:r>
            <a:r>
              <a:rPr lang="ko-KR" altLang="en-US" sz="6000" b="1">
                <a:solidFill>
                  <a:srgbClr val="FFFFFF"/>
                </a:solidFill>
              </a:rPr>
              <a:t>광을  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높이 계신 주님께</a:t>
            </a:r>
          </a:p>
        </p:txBody>
      </p:sp>
    </p:spTree>
    <p:extLst>
      <p:ext uri="{BB962C8B-B14F-4D97-AF65-F5344CB8AC3E}">
        <p14:creationId xmlns:p14="http://schemas.microsoft.com/office/powerpoint/2010/main" val="17421258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977515" y="1286269"/>
            <a:ext cx="10246592" cy="465542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약한 자를 위해 오셨죠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우리의 주님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이제 기쁜 맘으로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아기 예수를 맞이해요</a:t>
            </a:r>
          </a:p>
          <a:p>
            <a:pPr lvl="0" algn="ctr">
              <a:defRPr/>
            </a:pP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5460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409546" cy="374785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소식을 전하는 자여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우리 다함께 주를 찬미하자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베를레헴 노래 부르며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이날을 축하하세</a:t>
            </a:r>
          </a:p>
        </p:txBody>
      </p:sp>
    </p:spTree>
    <p:extLst>
      <p:ext uri="{BB962C8B-B14F-4D97-AF65-F5344CB8AC3E}">
        <p14:creationId xmlns:p14="http://schemas.microsoft.com/office/powerpoint/2010/main" val="29369149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115454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409546" cy="389342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7000" b="1">
                <a:solidFill>
                  <a:srgbClr val="CEA61D"/>
                </a:solidFill>
              </a:rPr>
              <a:t>기쁜</a:t>
            </a:r>
            <a:r>
              <a:rPr lang="ko-KR" altLang="en-US" sz="6000" b="1">
                <a:solidFill>
                  <a:srgbClr val="FFFFFF"/>
                </a:solidFill>
              </a:rPr>
              <a:t> 소식을 전하는 자여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우리 다함께 주를 찬미하자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베를레헴 노래 부르며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이날을 축하하세</a:t>
            </a:r>
          </a:p>
        </p:txBody>
      </p:sp>
    </p:spTree>
    <p:extLst>
      <p:ext uri="{BB962C8B-B14F-4D97-AF65-F5344CB8AC3E}">
        <p14:creationId xmlns:p14="http://schemas.microsoft.com/office/powerpoint/2010/main" val="6480265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409546" cy="374785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소식을 전하는 자여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우리 다함께 주를 찬미하자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베를레헴 노래 부르며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이날을 축하하세</a:t>
            </a:r>
          </a:p>
        </p:txBody>
      </p:sp>
    </p:spTree>
    <p:extLst>
      <p:ext uri="{BB962C8B-B14F-4D97-AF65-F5344CB8AC3E}">
        <p14:creationId xmlns:p14="http://schemas.microsoft.com/office/powerpoint/2010/main" val="13635320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218045" y="2671723"/>
            <a:ext cx="9409546" cy="122642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7500" b="1">
                <a:solidFill>
                  <a:srgbClr val="FFFFFF"/>
                </a:solidFill>
              </a:rPr>
              <a:t>기쁜 성탄 날</a:t>
            </a:r>
            <a:r>
              <a:rPr lang="en-US" altLang="ko-KR" sz="7500" b="1">
                <a:solidFill>
                  <a:srgbClr val="FFFFFF"/>
                </a:solidFill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28651695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c="http://schemas.openxmlformats.org/drawingml/2006/chart" xmlns:dgm="http://schemas.openxmlformats.org/drawingml/2006/diagram" xmlns:dsp="http://schemas.microsoft.com/office/drawing/2008/diagram" xmlns="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c="http://schemas.openxmlformats.org/drawingml/2006/chart" xmlns:dgm="http://schemas.openxmlformats.org/drawingml/2006/diagram" xmlns:dsp="http://schemas.microsoft.com/office/drawing/2008/diagram" xmlns="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783"/>
            <a:ext cx="7848872" cy="1287327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이예인 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679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-820" y="-27365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24137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333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87854" y="1337101"/>
            <a:ext cx="11233248" cy="503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36575" indent="-536575">
              <a:lnSpc>
                <a:spcPct val="140000"/>
              </a:lnSpc>
              <a:buFontTx/>
              <a:buAutoNum type="arabicPeriod"/>
            </a:pPr>
            <a:r>
              <a:rPr lang="ko-KR" altLang="en-US" sz="3200" b="1" dirty="0" smtClean="0">
                <a:solidFill>
                  <a:prstClr val="black"/>
                </a:solidFill>
              </a:rPr>
              <a:t>주님의 </a:t>
            </a:r>
            <a:r>
              <a:rPr lang="ko-KR" altLang="en-US" sz="3200" b="1" dirty="0">
                <a:solidFill>
                  <a:prstClr val="black"/>
                </a:solidFill>
              </a:rPr>
              <a:t>축복과</a:t>
            </a: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은혜가 우리 모두에게 </a:t>
            </a:r>
            <a:r>
              <a:rPr lang="ko-KR" altLang="en-US" sz="3200" b="1" dirty="0">
                <a:solidFill>
                  <a:prstClr val="black"/>
                </a:solidFill>
              </a:rPr>
              <a:t>가득하기를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기도합니다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2. 2024</a:t>
            </a:r>
            <a:r>
              <a:rPr lang="ko-KR" altLang="en-US" sz="3200" b="1" dirty="0">
                <a:solidFill>
                  <a:prstClr val="black"/>
                </a:solidFill>
              </a:rPr>
              <a:t>년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봄학기 </a:t>
            </a:r>
            <a:r>
              <a:rPr lang="ko-KR" altLang="en-US" sz="3200" b="1" dirty="0">
                <a:solidFill>
                  <a:prstClr val="black"/>
                </a:solidFill>
              </a:rPr>
              <a:t>역사기행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(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제주도</a:t>
            </a:r>
            <a:r>
              <a:rPr lang="en-US" altLang="ko-KR" sz="3200" b="1" dirty="0">
                <a:solidFill>
                  <a:prstClr val="black"/>
                </a:solidFill>
              </a:rPr>
              <a:t>, 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4/15~18)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신청바랍니다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3.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기쁜 마음으로 성탄전야제 공연 준비를 해 주세요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4.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다음주 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대림절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dirty="0">
                <a:solidFill>
                  <a:prstClr val="black"/>
                </a:solidFill>
              </a:rPr>
              <a:t>촛불점화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담당은 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최예서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최은서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임서현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 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어린이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입니다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5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다음주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예배위원은 사회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이가연 어린이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dirty="0">
                <a:solidFill>
                  <a:prstClr val="black"/>
                </a:solidFill>
              </a:rPr>
              <a:t> 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대표기도 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김성준 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어린이</a:t>
            </a:r>
            <a:r>
              <a:rPr lang="en-US" altLang="ko-KR" sz="3200" b="1" spc="-100" dirty="0" smtClean="0">
                <a:solidFill>
                  <a:prstClr val="black"/>
                </a:solidFill>
              </a:rPr>
              <a:t>, 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헌금기도 </a:t>
            </a:r>
            <a:r>
              <a:rPr lang="en-US" altLang="ko-KR" sz="3200" b="1" spc="-100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이동재 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어린이 입니다</a:t>
            </a:r>
            <a:endParaRPr lang="en-US" altLang="ko-KR" sz="3200" b="1" spc="-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294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700" b="1" dirty="0" err="1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대림절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촛불점화 담당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116377"/>
              </p:ext>
            </p:extLst>
          </p:nvPr>
        </p:nvGraphicFramePr>
        <p:xfrm>
          <a:off x="1415817" y="2262935"/>
          <a:ext cx="9361040" cy="3858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8431"/>
                <a:gridCol w="1501541"/>
                <a:gridCol w="4761068"/>
              </a:tblGrid>
              <a:tr h="7717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날짜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명수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이름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717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kumimoji="0"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kumimoji="0" lang="en-US" altLang="ko-KR" sz="28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김수연</a:t>
                      </a:r>
                      <a:endParaRPr kumimoji="0" lang="en-US" altLang="ko-KR" sz="24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17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10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4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이라임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4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이예인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17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17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4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최예서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최은서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임서현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17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24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박시우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장서원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김서연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박시윤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직사각형 7"/>
          <p:cNvSpPr/>
          <p:nvPr/>
        </p:nvSpPr>
        <p:spPr>
          <a:xfrm>
            <a:off x="1390261" y="4572001"/>
            <a:ext cx="9367935" cy="783770"/>
          </a:xfrm>
          <a:prstGeom prst="rect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20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445863" y="4229610"/>
            <a:ext cx="9491903" cy="321441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726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2701415" y="1174590"/>
            <a:ext cx="6416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890">
              <a:defRPr/>
            </a:pPr>
            <a:r>
              <a:rPr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10</a:t>
            </a:r>
            <a:r>
              <a:rPr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11</a:t>
            </a:r>
            <a:r>
              <a:rPr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12</a:t>
            </a:r>
            <a:r>
              <a:rPr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276" y="1820921"/>
            <a:ext cx="9980143" cy="4637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1151277" y="5540359"/>
            <a:ext cx="9901423" cy="288253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74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0" y="0"/>
            <a:ext cx="10134600" cy="760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1684733" y="2124789"/>
            <a:ext cx="10156036" cy="374070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한밤중에 목자들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양떼들을 지킬때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아름다운 노래가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청아하게 들린다</a:t>
            </a:r>
          </a:p>
        </p:txBody>
      </p:sp>
    </p:spTree>
    <p:extLst>
      <p:ext uri="{BB962C8B-B14F-4D97-AF65-F5344CB8AC3E}">
        <p14:creationId xmlns:p14="http://schemas.microsoft.com/office/powerpoint/2010/main" val="35012194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356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0" y="0"/>
            <a:ext cx="10134600" cy="760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1684733" y="1886663"/>
            <a:ext cx="10156036" cy="374070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영</a:t>
            </a:r>
            <a:r>
              <a:rPr lang="en-US" altLang="ko-KR" sz="6000" b="1">
                <a:solidFill>
                  <a:srgbClr val="FFFFFF"/>
                </a:solidFill>
              </a:rPr>
              <a:t>~~~</a:t>
            </a:r>
            <a:r>
              <a:rPr lang="ko-KR" altLang="en-US" sz="6000" b="1">
                <a:solidFill>
                  <a:srgbClr val="FFFFFF"/>
                </a:solidFill>
              </a:rPr>
              <a:t>광을  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높이 계신 주께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영</a:t>
            </a:r>
            <a:r>
              <a:rPr lang="en-US" altLang="ko-KR" sz="6000" b="1">
                <a:solidFill>
                  <a:srgbClr val="FFFFFF"/>
                </a:solidFill>
              </a:rPr>
              <a:t>~~~</a:t>
            </a:r>
            <a:r>
              <a:rPr lang="ko-KR" altLang="en-US" sz="6000" b="1">
                <a:solidFill>
                  <a:srgbClr val="FFFFFF"/>
                </a:solidFill>
              </a:rPr>
              <a:t>광을  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높이 계신 주님께</a:t>
            </a:r>
          </a:p>
        </p:txBody>
      </p:sp>
    </p:spTree>
    <p:extLst>
      <p:ext uri="{BB962C8B-B14F-4D97-AF65-F5344CB8AC3E}">
        <p14:creationId xmlns:p14="http://schemas.microsoft.com/office/powerpoint/2010/main" val="3418087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15394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2117629" y="1555663"/>
            <a:ext cx="8178029" cy="3746674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어리선가 들리는 소리</a:t>
            </a:r>
          </a:p>
          <a:p>
            <a:pPr lvl="0" algn="ctr">
              <a:defRPr/>
            </a:pP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어리선가 들리는 소리</a:t>
            </a:r>
          </a:p>
        </p:txBody>
      </p:sp>
    </p:spTree>
    <p:extLst>
      <p:ext uri="{BB962C8B-B14F-4D97-AF65-F5344CB8AC3E}">
        <p14:creationId xmlns:p14="http://schemas.microsoft.com/office/powerpoint/2010/main" val="2697000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746290" cy="374102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소식을 전하는 자여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 리 다함께 주를 찬미하자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베를레헴 노래 부르며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이날을 축하하세</a:t>
            </a:r>
          </a:p>
        </p:txBody>
      </p:sp>
    </p:spTree>
    <p:extLst>
      <p:ext uri="{BB962C8B-B14F-4D97-AF65-F5344CB8AC3E}">
        <p14:creationId xmlns:p14="http://schemas.microsoft.com/office/powerpoint/2010/main" val="961881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131454" y="1554775"/>
            <a:ext cx="9929092" cy="374845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어디선가 들리는 소리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성탄의 소리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어서 가자 기쁜 맘으로</a:t>
            </a: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발걸음은 더 가벼웁게</a:t>
            </a:r>
            <a:r>
              <a:rPr lang="en-US" altLang="ko-KR" sz="6000" b="1">
                <a:solidFill>
                  <a:srgbClr val="FFFFFF"/>
                </a:solidFill>
              </a:rPr>
              <a:t>(</a:t>
            </a:r>
            <a:r>
              <a:rPr lang="ko-KR" altLang="en-US" sz="6000" b="1">
                <a:solidFill>
                  <a:srgbClr val="FFFFFF"/>
                </a:solidFill>
              </a:rPr>
              <a:t>우후</a:t>
            </a:r>
            <a:r>
              <a:rPr lang="en-US" altLang="ko-KR" sz="6000" b="1">
                <a:solidFill>
                  <a:srgbClr val="FFFFFF"/>
                </a:solidFill>
              </a:rPr>
              <a:t>~)</a:t>
            </a:r>
          </a:p>
        </p:txBody>
      </p:sp>
    </p:spTree>
    <p:extLst>
      <p:ext uri="{BB962C8B-B14F-4D97-AF65-F5344CB8AC3E}">
        <p14:creationId xmlns:p14="http://schemas.microsoft.com/office/powerpoint/2010/main" val="3730003238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865</Words>
  <Application>Microsoft Office PowerPoint</Application>
  <PresentationFormat>사용자 지정</PresentationFormat>
  <Paragraphs>299</Paragraphs>
  <Slides>53</Slides>
  <Notes>18</Notes>
  <HiddenSlides>0</HiddenSlides>
  <MMClips>0</MMClips>
  <ScaleCrop>false</ScaleCrop>
  <HeadingPairs>
    <vt:vector size="4" baseType="variant">
      <vt:variant>
        <vt:lpstr>테마</vt:lpstr>
      </vt:variant>
      <vt:variant>
        <vt:i4>5</vt:i4>
      </vt:variant>
      <vt:variant>
        <vt:lpstr>슬라이드 제목</vt:lpstr>
      </vt:variant>
      <vt:variant>
        <vt:i4>53</vt:i4>
      </vt:variant>
    </vt:vector>
  </HeadingPairs>
  <TitlesOfParts>
    <vt:vector size="58" baseType="lpstr">
      <vt:lpstr>Office 테마</vt:lpstr>
      <vt:lpstr>7_Office 테마</vt:lpstr>
      <vt:lpstr>2_파형</vt:lpstr>
      <vt:lpstr>3_Office 테마</vt:lpstr>
      <vt:lpstr>8_Office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SEC</cp:lastModifiedBy>
  <cp:revision>188</cp:revision>
  <dcterms:created xsi:type="dcterms:W3CDTF">2022-06-11T10:00:30Z</dcterms:created>
  <dcterms:modified xsi:type="dcterms:W3CDTF">2023-12-09T14:58:09Z</dcterms:modified>
  <cp:version/>
</cp:coreProperties>
</file>