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01" r:id="rId3"/>
    <p:sldMasterId id="2147483865" r:id="rId4"/>
    <p:sldMasterId id="2147483917" r:id="rId5"/>
  </p:sldMasterIdLst>
  <p:notesMasterIdLst>
    <p:notesMasterId r:id="rId38"/>
  </p:notesMasterIdLst>
  <p:sldIdLst>
    <p:sldId id="1998" r:id="rId6"/>
    <p:sldId id="2478" r:id="rId7"/>
    <p:sldId id="2585" r:id="rId8"/>
    <p:sldId id="2586" r:id="rId9"/>
    <p:sldId id="2626" r:id="rId10"/>
    <p:sldId id="2627" r:id="rId11"/>
    <p:sldId id="2628" r:id="rId12"/>
    <p:sldId id="2629" r:id="rId13"/>
    <p:sldId id="2620" r:id="rId14"/>
    <p:sldId id="2621" r:id="rId15"/>
    <p:sldId id="2622" r:id="rId16"/>
    <p:sldId id="2614" r:id="rId17"/>
    <p:sldId id="2547" r:id="rId18"/>
    <p:sldId id="2548" r:id="rId19"/>
    <p:sldId id="2549" r:id="rId20"/>
    <p:sldId id="2550" r:id="rId21"/>
    <p:sldId id="2630" r:id="rId22"/>
    <p:sldId id="2631" r:id="rId23"/>
    <p:sldId id="2445" r:id="rId24"/>
    <p:sldId id="2553" r:id="rId25"/>
    <p:sldId id="2527" r:id="rId26"/>
    <p:sldId id="2312" r:id="rId27"/>
    <p:sldId id="2623" r:id="rId28"/>
    <p:sldId id="2624" r:id="rId29"/>
    <p:sldId id="2625" r:id="rId30"/>
    <p:sldId id="2315" r:id="rId31"/>
    <p:sldId id="1125" r:id="rId32"/>
    <p:sldId id="2006" r:id="rId33"/>
    <p:sldId id="1932" r:id="rId34"/>
    <p:sldId id="1933" r:id="rId35"/>
    <p:sldId id="1934" r:id="rId36"/>
    <p:sldId id="2363" r:id="rId3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 varScale="1">
        <p:scale>
          <a:sx n="122" d="100"/>
          <a:sy n="122" d="100"/>
        </p:scale>
        <p:origin x="-15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0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9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38670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4864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51252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32259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64534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7608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2319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32594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81937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8553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2748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9384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70" y="420364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4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26" y="407441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0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4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4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4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5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22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70" y="33872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2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1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8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0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81" y="625040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0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9813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6168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16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84" y="1885244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endParaRPr kumimoji="1" lang="en-US" altLang="ko-KR" sz="6800" b="1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열 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아홉 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499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689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송은권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2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1786500"/>
            <a:ext cx="7848872" cy="313930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느헤미야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12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894188"/>
            <a:ext cx="11104294" cy="470896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 </a:t>
            </a:r>
            <a:r>
              <a:rPr lang="ko-KR" altLang="en-US" sz="6000" b="1" dirty="0" err="1" smtClean="0">
                <a:solidFill>
                  <a:prstClr val="black"/>
                </a:solidFill>
              </a:rPr>
              <a:t>느헤미야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8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12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모든 백성이 곧 가서 먹고 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마시며 나누어 주고 크게 즐거워하니 이는 그들이 그 읽어 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들려 준 말을 밝히 앎이라</a:t>
            </a:r>
            <a:endParaRPr lang="en-US" altLang="ko-KR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0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말씀 앞에 선 </a:t>
            </a:r>
            <a:r>
              <a:rPr lang="ko-KR" altLang="en-US" sz="5200" b="1" dirty="0" smtClean="0">
                <a:solidFill>
                  <a:srgbClr val="0070C0"/>
                </a:solidFill>
                <a:latin typeface="HY그래픽M"/>
                <a:ea typeface="HY그래픽M"/>
              </a:rPr>
              <a:t>백성들</a:t>
            </a:r>
            <a:endParaRPr lang="en-US" altLang="ko-KR" sz="5200" b="1" dirty="0" smtClean="0">
              <a:solidFill>
                <a:srgbClr val="0070C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4258984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79125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7" y="383278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9813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4207919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16168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박시우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88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77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9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6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211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362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27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957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91254"/>
      </p:ext>
    </p:extLst>
  </p:cSld>
  <p:clrMapOvr>
    <a:masterClrMapping/>
  </p:clrMapOvr>
  <p:transition/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289</Words>
  <Application>Microsoft Office PowerPoint</Application>
  <PresentationFormat>사용자 지정</PresentationFormat>
  <Paragraphs>108</Paragraphs>
  <Slides>32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5</vt:i4>
      </vt:variant>
      <vt:variant>
        <vt:lpstr>슬라이드 제목</vt:lpstr>
      </vt:variant>
      <vt:variant>
        <vt:i4>32</vt:i4>
      </vt:variant>
    </vt:vector>
  </HeadingPairs>
  <TitlesOfParts>
    <vt:vector size="37" baseType="lpstr">
      <vt:lpstr>Office 테마</vt:lpstr>
      <vt:lpstr>7_Office 테마</vt:lpstr>
      <vt:lpstr>1_Office 테마</vt:lpstr>
      <vt:lpstr>White</vt:lpstr>
      <vt:lpstr>2_파형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32</cp:revision>
  <dcterms:created xsi:type="dcterms:W3CDTF">2022-06-11T10:00:30Z</dcterms:created>
  <dcterms:modified xsi:type="dcterms:W3CDTF">2022-10-15T07:57:25Z</dcterms:modified>
</cp:coreProperties>
</file>