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57" r:id="rId10"/>
    <p:sldMasterId id="2147485269" r:id="rId11"/>
    <p:sldMasterId id="2147485281" r:id="rId12"/>
    <p:sldMasterId id="2147485354" r:id="rId13"/>
    <p:sldMasterId id="2147485366" r:id="rId14"/>
    <p:sldMasterId id="2147485378" r:id="rId15"/>
    <p:sldMasterId id="2147485391" r:id="rId16"/>
  </p:sldMasterIdLst>
  <p:notesMasterIdLst>
    <p:notesMasterId r:id="rId45"/>
  </p:notesMasterIdLst>
  <p:sldIdLst>
    <p:sldId id="1998" r:id="rId17"/>
    <p:sldId id="2361" r:id="rId18"/>
    <p:sldId id="2365" r:id="rId19"/>
    <p:sldId id="2366" r:id="rId20"/>
    <p:sldId id="2427" r:id="rId21"/>
    <p:sldId id="2428" r:id="rId22"/>
    <p:sldId id="2441" r:id="rId23"/>
    <p:sldId id="2442" r:id="rId24"/>
    <p:sldId id="2430" r:id="rId25"/>
    <p:sldId id="2346" r:id="rId26"/>
    <p:sldId id="2302" r:id="rId27"/>
    <p:sldId id="2303" r:id="rId28"/>
    <p:sldId id="2304" r:id="rId29"/>
    <p:sldId id="2305" r:id="rId30"/>
    <p:sldId id="2443" r:id="rId31"/>
    <p:sldId id="2444" r:id="rId32"/>
    <p:sldId id="2445" r:id="rId33"/>
    <p:sldId id="2309" r:id="rId34"/>
    <p:sldId id="2318" r:id="rId35"/>
    <p:sldId id="2312" r:id="rId36"/>
    <p:sldId id="2440" r:id="rId37"/>
    <p:sldId id="2315" r:id="rId38"/>
    <p:sldId id="1125" r:id="rId39"/>
    <p:sldId id="2006" r:id="rId40"/>
    <p:sldId id="1932" r:id="rId41"/>
    <p:sldId id="1933" r:id="rId42"/>
    <p:sldId id="1934" r:id="rId43"/>
    <p:sldId id="2363" r:id="rId44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160"/>
    <a:srgbClr val="111111"/>
    <a:srgbClr val="99E0FF"/>
    <a:srgbClr val="E2BB40"/>
    <a:srgbClr val="080808"/>
    <a:srgbClr val="3333FF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6" autoAdjust="0"/>
    <p:restoredTop sz="79375" autoAdjust="0"/>
  </p:normalViewPr>
  <p:slideViewPr>
    <p:cSldViewPr>
      <p:cViewPr>
        <p:scale>
          <a:sx n="97" d="100"/>
          <a:sy n="97" d="100"/>
        </p:scale>
        <p:origin x="-1392" y="-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ableStyles" Target="tableStyles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23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26" y="4203593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10" y="407528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68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0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6" y="338678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5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5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1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3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3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3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3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3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492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13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578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5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3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2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887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439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480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872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28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3" indent="0">
              <a:buNone/>
              <a:defRPr sz="2800"/>
            </a:lvl2pPr>
            <a:lvl3pPr marL="913820" indent="0">
              <a:buNone/>
              <a:defRPr sz="2400"/>
            </a:lvl3pPr>
            <a:lvl4pPr marL="1370734" indent="0">
              <a:buNone/>
              <a:defRPr sz="2000"/>
            </a:lvl4pPr>
            <a:lvl5pPr marL="1827644" indent="0">
              <a:buNone/>
              <a:defRPr sz="2000"/>
            </a:lvl5pPr>
            <a:lvl6pPr marL="2284558" indent="0">
              <a:buNone/>
              <a:defRPr sz="2000"/>
            </a:lvl6pPr>
            <a:lvl7pPr marL="2741466" indent="0">
              <a:buNone/>
              <a:defRPr sz="2000"/>
            </a:lvl7pPr>
            <a:lvl8pPr marL="3198368" indent="0">
              <a:buNone/>
              <a:defRPr sz="2000"/>
            </a:lvl8pPr>
            <a:lvl9pPr marL="365527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03" indent="0">
              <a:buNone/>
              <a:defRPr sz="1200"/>
            </a:lvl2pPr>
            <a:lvl3pPr marL="913820" indent="0">
              <a:buNone/>
              <a:defRPr sz="1100"/>
            </a:lvl3pPr>
            <a:lvl4pPr marL="1370734" indent="0">
              <a:buNone/>
              <a:defRPr sz="900"/>
            </a:lvl4pPr>
            <a:lvl5pPr marL="1827644" indent="0">
              <a:buNone/>
              <a:defRPr sz="900"/>
            </a:lvl5pPr>
            <a:lvl6pPr marL="2284558" indent="0">
              <a:buNone/>
              <a:defRPr sz="900"/>
            </a:lvl6pPr>
            <a:lvl7pPr marL="2741466" indent="0">
              <a:buNone/>
              <a:defRPr sz="900"/>
            </a:lvl7pPr>
            <a:lvl8pPr marL="3198368" indent="0">
              <a:buNone/>
              <a:defRPr sz="900"/>
            </a:lvl8pPr>
            <a:lvl9pPr marL="3655279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240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61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973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05" y="2214588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183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682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2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81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19" y="4203593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18" y="407528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7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18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29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7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8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8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80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9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67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25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36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0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86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1" y="3386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0" y="2785545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22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09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4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9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3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3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5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5" y="33870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9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4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5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3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05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74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19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3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3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2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2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5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7" y="33870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6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5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11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1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27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7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8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6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8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8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5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5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19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0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2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9" y="33870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8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7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4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5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3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3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19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19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69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7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7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9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1" y="33870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5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0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5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7" y="33870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6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5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8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8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0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2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56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37" y="6250356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56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39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9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48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2022-01-15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48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48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4" tIns="45702" rIns="91384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4" tIns="45702" rIns="91384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2022-01-15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84"/>
            <a:ext cx="3860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95903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9" r:id="rId1"/>
    <p:sldLayoutId id="2147485380" r:id="rId2"/>
    <p:sldLayoutId id="2147485381" r:id="rId3"/>
    <p:sldLayoutId id="2147485382" r:id="rId4"/>
    <p:sldLayoutId id="2147485383" r:id="rId5"/>
    <p:sldLayoutId id="2147485384" r:id="rId6"/>
    <p:sldLayoutId id="2147485385" r:id="rId7"/>
    <p:sldLayoutId id="2147485386" r:id="rId8"/>
    <p:sldLayoutId id="2147485387" r:id="rId9"/>
    <p:sldLayoutId id="2147485388" r:id="rId10"/>
    <p:sldLayoutId id="2147485389" r:id="rId11"/>
    <p:sldLayoutId id="2147485390" r:id="rId12"/>
  </p:sldLayoutIdLst>
  <p:hf sldNum="0" hdr="0" ftr="0" dt="0"/>
  <p:txStyles>
    <p:titleStyle>
      <a:lvl1pPr algn="ctr" defTabSz="91382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689" indent="-342689" algn="l" defTabSz="91382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9" indent="-285572" algn="l" defTabSz="91382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84" indent="-228457" algn="l" defTabSz="91382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95" indent="-228457" algn="l" defTabSz="91382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9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1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0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2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3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6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9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52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32" y="6250352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48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46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00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6" y="6250400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0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0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2022-01-15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80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2022-01-15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480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480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3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2022-01-15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3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3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8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8" y="6250368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4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2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5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0" y="625035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5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5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44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32" y="6250344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40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49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8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8" y="6250368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4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2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589"/>
            <a:ext cx="3048000" cy="317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1840516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16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1424" y="2636917"/>
            <a:ext cx="10513168" cy="2092804"/>
          </a:xfrm>
          <a:prstGeom prst="rect">
            <a:avLst/>
          </a:prstGeom>
          <a:noFill/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65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주현 절 후</a:t>
            </a:r>
            <a:endParaRPr lang="en-US" altLang="ko-KR" sz="65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</a:t>
            </a:r>
            <a:r>
              <a:rPr lang="en-US" altLang="ko-KR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일입니다</a:t>
            </a:r>
            <a:endParaRPr lang="en-US" altLang="ko-KR" sz="65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생각도 나의 마음도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주님을 고백하기 원해요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눈빛도 나의 몸짓도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주님을 향하기 원해요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96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주님 사랑해요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입을 열어서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주님 사랑해요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주님께 고백해요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3"/>
            <a:ext cx="7848872" cy="1308035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엄회양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83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047555" y="2183529"/>
            <a:ext cx="7848872" cy="2416027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요나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49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D22F85-2E4D-47CD-92FD-2C2D6627542B}"/>
              </a:ext>
            </a:extLst>
          </p:cNvPr>
          <p:cNvSpPr txBox="1"/>
          <p:nvPr/>
        </p:nvSpPr>
        <p:spPr>
          <a:xfrm>
            <a:off x="2495600" y="3279492"/>
            <a:ext cx="7848872" cy="70787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4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6033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0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17"/>
            <a:ext cx="10873208" cy="512446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요나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1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100" b="1" dirty="0" smtClean="0">
              <a:solidFill>
                <a:prstClr val="black"/>
              </a:solidFill>
            </a:endParaRPr>
          </a:p>
          <a:p>
            <a:endParaRPr lang="en-US" altLang="ko-KR" sz="4700" b="1" dirty="0">
              <a:solidFill>
                <a:prstClr val="black"/>
              </a:solidFill>
            </a:endParaRPr>
          </a:p>
          <a:p>
            <a:r>
              <a:rPr lang="en-US" altLang="ko-KR" sz="5500" b="1" dirty="0" smtClean="0">
                <a:solidFill>
                  <a:prstClr val="black"/>
                </a:solidFill>
              </a:rPr>
              <a:t>3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그러나 </a:t>
            </a:r>
            <a:r>
              <a:rPr lang="ko-KR" altLang="en-US" sz="5500" b="1" dirty="0" err="1" smtClean="0">
                <a:solidFill>
                  <a:prstClr val="black"/>
                </a:solidFill>
              </a:rPr>
              <a:t>요나가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 여호와의 얼굴을 피하려고 일어나 </a:t>
            </a:r>
            <a:r>
              <a:rPr lang="ko-KR" altLang="en-US" sz="5500" b="1" dirty="0" err="1" smtClean="0">
                <a:solidFill>
                  <a:prstClr val="black"/>
                </a:solidFill>
              </a:rPr>
              <a:t>다시스로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 도망하려 하여 </a:t>
            </a:r>
            <a:r>
              <a:rPr lang="ko-KR" altLang="en-US" sz="5500" b="1" dirty="0" err="1" smtClean="0">
                <a:solidFill>
                  <a:prstClr val="black"/>
                </a:solidFill>
              </a:rPr>
              <a:t>욥바로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 내려갔더니 마침 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ko-KR" altLang="en-US" sz="5500" b="1" dirty="0" err="1" smtClean="0">
                <a:solidFill>
                  <a:prstClr val="black"/>
                </a:solidFill>
              </a:rPr>
              <a:t>다시스로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 가는 배를 </a:t>
            </a:r>
            <a:r>
              <a:rPr lang="ko-KR" altLang="en-US" sz="5500" b="1" dirty="0" err="1" smtClean="0">
                <a:solidFill>
                  <a:prstClr val="black"/>
                </a:solidFill>
              </a:rPr>
              <a:t>만난지라</a:t>
            </a:r>
            <a:endParaRPr lang="en-US" altLang="ko-KR" sz="5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61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46" y="14"/>
            <a:ext cx="9353551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548682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958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20473"/>
            <a:ext cx="7848872" cy="1323423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4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452375-5B80-4267-B433-7EA443A06C90}"/>
              </a:ext>
            </a:extLst>
          </p:cNvPr>
          <p:cNvSpPr txBox="1"/>
          <p:nvPr/>
        </p:nvSpPr>
        <p:spPr>
          <a:xfrm>
            <a:off x="2423597" y="3035993"/>
            <a:ext cx="7488833" cy="90792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어디 어디 숨었나</a:t>
            </a:r>
            <a:r>
              <a:rPr lang="en-US" altLang="ko-KR" sz="5300" b="1" dirty="0" smtClean="0">
                <a:solidFill>
                  <a:prstClr val="black"/>
                </a:solidFill>
                <a:latin typeface="HY그래픽M"/>
                <a:ea typeface="HY그래픽M"/>
              </a:rPr>
              <a:t>?</a:t>
            </a:r>
            <a:endParaRPr lang="ko-KR" altLang="en-US" sz="53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6668" y="476672"/>
            <a:ext cx="94798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가장 좋은 것으로 아름다운 것으로 </a:t>
            </a:r>
            <a:endParaRPr lang="en-US" altLang="ko-KR" sz="45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채워 주시는 아버지</a:t>
            </a:r>
            <a:endParaRPr lang="en-US" altLang="ko-KR" sz="45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그분께 나아갑니다</a:t>
            </a:r>
            <a:endParaRPr lang="en-US" altLang="ko-KR" sz="45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언제나 내 곁에서 </a:t>
            </a:r>
            <a:endParaRPr lang="en-US" altLang="ko-KR" sz="45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나의 기도 들어 주시는</a:t>
            </a:r>
            <a:endParaRPr lang="en-US" altLang="ko-KR" sz="45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아버지 내 아버지 </a:t>
            </a:r>
            <a:endParaRPr lang="en-US" altLang="ko-KR" sz="45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그 분께 나아갑니다</a:t>
            </a:r>
            <a:endParaRPr lang="ko-KR" altLang="en-US" sz="45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21" y="5805264"/>
            <a:ext cx="89312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988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이수진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13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095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095" y="3141705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095" y="4942102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527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5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189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50675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6705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74" y="332580"/>
            <a:ext cx="12192000" cy="4647390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 smtClean="0">
                <a:solidFill>
                  <a:prstClr val="black"/>
                </a:solidFill>
                <a:latin typeface="함초롬돋움"/>
              </a:rPr>
              <a:t>하나님이 보내주신 우리들의 </a:t>
            </a:r>
            <a:endParaRPr kumimoji="0" lang="en-US" altLang="ko-KR" sz="54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 smtClean="0">
                <a:solidFill>
                  <a:prstClr val="black"/>
                </a:solidFill>
                <a:latin typeface="함초롬돋움"/>
              </a:rPr>
              <a:t>멋진 새 친구</a:t>
            </a:r>
            <a:endParaRPr kumimoji="0" lang="en-US" altLang="ko-KR" sz="54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 smtClean="0">
                <a:solidFill>
                  <a:prstClr val="black"/>
                </a:solidFill>
                <a:latin typeface="함초롬돋움"/>
              </a:rPr>
              <a:t>생명 책에 영원히 기록된</a:t>
            </a:r>
            <a:endParaRPr kumimoji="0" lang="en-US" altLang="ko-KR" sz="54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 smtClean="0">
                <a:solidFill>
                  <a:prstClr val="black"/>
                </a:solidFill>
                <a:latin typeface="함초롬돋움"/>
              </a:rPr>
              <a:t> 자랑스런 이름</a:t>
            </a:r>
            <a:endParaRPr kumimoji="0" lang="en-US" altLang="ko-KR" sz="54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51956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-144022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7989" y="-144022"/>
            <a:ext cx="12192000" cy="5170610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000" b="1" dirty="0" smtClean="0">
                <a:solidFill>
                  <a:prstClr val="black"/>
                </a:solidFill>
                <a:latin typeface="함초롬돋움"/>
              </a:rPr>
              <a:t>◯◯◯ </a:t>
            </a:r>
            <a:r>
              <a:rPr kumimoji="0" lang="ko-KR" altLang="en-US" sz="5000" b="1" dirty="0" smtClean="0">
                <a:solidFill>
                  <a:prstClr val="black"/>
                </a:solidFill>
                <a:latin typeface="함초롬돋움"/>
              </a:rPr>
              <a:t>환영해요 </a:t>
            </a:r>
            <a:r>
              <a:rPr kumimoji="0" lang="ko-KR" altLang="en-US" sz="5000" b="1" dirty="0" smtClean="0">
                <a:solidFill>
                  <a:prstClr val="black"/>
                </a:solidFill>
                <a:latin typeface="함초롬돋움"/>
              </a:rPr>
              <a:t>정말 </a:t>
            </a:r>
            <a:r>
              <a:rPr kumimoji="0" lang="ko-KR" altLang="en-US" sz="5000" b="1" dirty="0" smtClean="0">
                <a:solidFill>
                  <a:prstClr val="black"/>
                </a:solidFill>
                <a:latin typeface="함초롬돋움"/>
              </a:rPr>
              <a:t>반가 와요 </a:t>
            </a:r>
            <a:endParaRPr kumimoji="0" lang="ko-KR" altLang="en-US" sz="5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000" b="1" dirty="0">
                <a:solidFill>
                  <a:prstClr val="black"/>
                </a:solidFill>
                <a:latin typeface="함초롬돋움"/>
              </a:rPr>
              <a:t>축복해요 </a:t>
            </a:r>
            <a:r>
              <a:rPr kumimoji="0" lang="ko-KR" altLang="en-US" sz="5000" b="1" dirty="0" smtClean="0">
                <a:solidFill>
                  <a:prstClr val="black"/>
                </a:solidFill>
                <a:latin typeface="함초롬돋움"/>
              </a:rPr>
              <a:t>주님의 </a:t>
            </a:r>
            <a:r>
              <a:rPr kumimoji="0" lang="ko-KR" altLang="en-US" sz="5000" b="1" dirty="0">
                <a:solidFill>
                  <a:prstClr val="black"/>
                </a:solidFill>
                <a:latin typeface="함초롬돋움"/>
              </a:rPr>
              <a:t>이름으로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000" b="1" dirty="0" smtClean="0">
                <a:solidFill>
                  <a:prstClr val="black"/>
                </a:solidFill>
                <a:latin typeface="함초롬돋움"/>
              </a:rPr>
              <a:t>서로 돕고 서로 사랑하며</a:t>
            </a:r>
            <a:endParaRPr kumimoji="0" lang="en-US" altLang="ko-KR" sz="5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000" b="1" dirty="0" smtClean="0">
                <a:solidFill>
                  <a:prstClr val="black"/>
                </a:solidFill>
                <a:latin typeface="함초롬돋움"/>
              </a:rPr>
              <a:t>하늘나라 가꿔가요</a:t>
            </a:r>
            <a:endParaRPr kumimoji="0" lang="en-US" altLang="ko-KR" sz="5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13489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생각도 나의 마음도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주님을 고백하기 원해요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눈빛도 나의 몸짓도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주님을 향하기 원해요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1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주님 사랑해요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나의 입을 열어서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주님 사랑해요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주님께 고백해요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3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</a:rPr>
              <a:t>가장 좋은 것으로 아름다운 것으로 </a:t>
            </a:r>
            <a:endParaRPr lang="en-US" altLang="ko-KR" sz="48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</a:rPr>
              <a:t>채워 주시는 아버지</a:t>
            </a:r>
            <a:endParaRPr lang="en-US" altLang="ko-KR" sz="48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</a:rPr>
              <a:t>그분께 나아갑니다</a:t>
            </a:r>
            <a:endParaRPr lang="en-US" altLang="ko-KR" sz="48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</a:rPr>
              <a:t>언제나 내 곁에서 </a:t>
            </a:r>
            <a:endParaRPr lang="en-US" altLang="ko-KR" sz="48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</a:rPr>
              <a:t>나의 기도 들어 주시는</a:t>
            </a:r>
            <a:endParaRPr lang="en-US" altLang="ko-KR" sz="48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</a:rPr>
              <a:t>아버지 내 아버지 </a:t>
            </a:r>
            <a:endParaRPr lang="en-US" altLang="ko-KR" sz="48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</a:rPr>
              <a:t>그 분께 나아갑니다</a:t>
            </a:r>
            <a:endParaRPr lang="ko-KR" altLang="en-US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31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2989DE-A380-4095-B1E0-04E91A0C4257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20f6cbf1-5f90-4908-b26f-e717de893987"/>
    <ds:schemaRef ds:uri="b1542b66-be90-4ea2-9bb2-b25b806b298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14667</TotalTime>
  <Words>408</Words>
  <Application>Microsoft Office PowerPoint</Application>
  <PresentationFormat>사용자 지정</PresentationFormat>
  <Paragraphs>148</Paragraphs>
  <Slides>28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13</vt:i4>
      </vt:variant>
      <vt:variant>
        <vt:lpstr>슬라이드 제목</vt:lpstr>
      </vt:variant>
      <vt:variant>
        <vt:i4>28</vt:i4>
      </vt:variant>
    </vt:vector>
  </HeadingPairs>
  <TitlesOfParts>
    <vt:vector size="41" baseType="lpstr">
      <vt:lpstr>파형</vt:lpstr>
      <vt:lpstr>1_파형</vt:lpstr>
      <vt:lpstr>Office 테마</vt:lpstr>
      <vt:lpstr>1_Office 테마</vt:lpstr>
      <vt:lpstr>7_Office 테마</vt:lpstr>
      <vt:lpstr>3_파형</vt:lpstr>
      <vt:lpstr>4_파형</vt:lpstr>
      <vt:lpstr>5_파형</vt:lpstr>
      <vt:lpstr>6_파형</vt:lpstr>
      <vt:lpstr>2_파형</vt:lpstr>
      <vt:lpstr>2_Office 테마</vt:lpstr>
      <vt:lpstr>2_한컴오피스</vt:lpstr>
      <vt:lpstr>7_파형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sw931</cp:lastModifiedBy>
  <cp:revision>1240</cp:revision>
  <dcterms:created xsi:type="dcterms:W3CDTF">2002-08-20T12:26:03Z</dcterms:created>
  <dcterms:modified xsi:type="dcterms:W3CDTF">2022-01-15T07:41:48Z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