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</p:sldMasterIdLst>
  <p:notesMasterIdLst>
    <p:notesMasterId r:id="rId63"/>
  </p:notesMasterIdLst>
  <p:sldIdLst>
    <p:sldId id="1998" r:id="rId19"/>
    <p:sldId id="2478" r:id="rId20"/>
    <p:sldId id="2497" r:id="rId21"/>
    <p:sldId id="2498" r:id="rId22"/>
    <p:sldId id="2531" r:id="rId23"/>
    <p:sldId id="2532" r:id="rId24"/>
    <p:sldId id="2533" r:id="rId25"/>
    <p:sldId id="2534" r:id="rId26"/>
    <p:sldId id="2535" r:id="rId27"/>
    <p:sldId id="2536" r:id="rId28"/>
    <p:sldId id="2537" r:id="rId29"/>
    <p:sldId id="2538" r:id="rId30"/>
    <p:sldId id="2539" r:id="rId31"/>
    <p:sldId id="2540" r:id="rId32"/>
    <p:sldId id="2541" r:id="rId33"/>
    <p:sldId id="2542" r:id="rId34"/>
    <p:sldId id="2543" r:id="rId35"/>
    <p:sldId id="2544" r:id="rId36"/>
    <p:sldId id="2545" r:id="rId37"/>
    <p:sldId id="2509" r:id="rId38"/>
    <p:sldId id="2510" r:id="rId39"/>
    <p:sldId id="2522" r:id="rId40"/>
    <p:sldId id="2346" r:id="rId41"/>
    <p:sldId id="2302" r:id="rId42"/>
    <p:sldId id="2303" r:id="rId43"/>
    <p:sldId id="2304" r:id="rId44"/>
    <p:sldId id="2305" r:id="rId45"/>
    <p:sldId id="2517" r:id="rId46"/>
    <p:sldId id="2518" r:id="rId47"/>
    <p:sldId id="2519" r:id="rId48"/>
    <p:sldId id="2445" r:id="rId49"/>
    <p:sldId id="2526" r:id="rId50"/>
    <p:sldId id="2527" r:id="rId51"/>
    <p:sldId id="2312" r:id="rId52"/>
    <p:sldId id="2523" r:id="rId53"/>
    <p:sldId id="2524" r:id="rId54"/>
    <p:sldId id="2525" r:id="rId55"/>
    <p:sldId id="2315" r:id="rId56"/>
    <p:sldId id="1125" r:id="rId57"/>
    <p:sldId id="2006" r:id="rId58"/>
    <p:sldId id="1932" r:id="rId59"/>
    <p:sldId id="1933" r:id="rId60"/>
    <p:sldId id="1934" r:id="rId61"/>
    <p:sldId id="2363" r:id="rId62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39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7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05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3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4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8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58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013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9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8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8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57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6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08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7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5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110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353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2022-05-14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23082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</a:t>
            </a:r>
            <a:endParaRPr lang="en-US" altLang="ko-KR" sz="72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다섯 번째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송은권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24160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예레미야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44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예레미야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52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r>
              <a:rPr lang="en-US" altLang="ko-KR" sz="5500" b="1" dirty="0" smtClean="0">
                <a:solidFill>
                  <a:prstClr val="black"/>
                </a:solidFill>
              </a:rPr>
              <a:t>4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시드기야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제구 년 열째 달 열째 날에 바벨론 왕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느부갓네살이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그의 모든 군대를 거느리고 예루살렘을 치러 올라와서 그 성에 대하여 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진을 치고 주위에 토성을 쌓으매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92330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latin typeface="HY그래픽M"/>
                <a:ea typeface="HY그래픽M"/>
              </a:rPr>
              <a:t>예언은 </a:t>
            </a:r>
            <a:r>
              <a:rPr lang="ko-KR" altLang="en-US" sz="54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이루어진다</a:t>
            </a:r>
            <a:endParaRPr lang="ko-KR" altLang="en-US" sz="54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현하영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9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20f6cbf1-5f90-4908-b26f-e717de89398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14920</TotalTime>
  <Words>370</Words>
  <Application>Microsoft Office PowerPoint</Application>
  <PresentationFormat>사용자 지정</PresentationFormat>
  <Paragraphs>149</Paragraphs>
  <Slides>44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44</vt:i4>
      </vt:variant>
    </vt:vector>
  </HeadingPairs>
  <TitlesOfParts>
    <vt:vector size="59" baseType="lpstr">
      <vt:lpstr>파형</vt:lpstr>
      <vt:lpstr>1_파형</vt:lpstr>
      <vt:lpstr>Office 테마</vt:lpstr>
      <vt:lpstr>1_Office 테마</vt:lpstr>
      <vt:lpstr>7_Office 테마</vt:lpstr>
      <vt:lpstr>3_파형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5_Office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1278</cp:revision>
  <dcterms:created xsi:type="dcterms:W3CDTF">2002-08-20T12:26:03Z</dcterms:created>
  <dcterms:modified xsi:type="dcterms:W3CDTF">2022-05-14T11:18:12Z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