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0" r:id="rId6"/>
    <p:sldMasterId id="2147483723" r:id="rId7"/>
    <p:sldMasterId id="2147483736" r:id="rId8"/>
  </p:sldMasterIdLst>
  <p:notesMasterIdLst>
    <p:notesMasterId r:id="rId44"/>
  </p:notesMasterIdLst>
  <p:sldIdLst>
    <p:sldId id="1998" r:id="rId9"/>
    <p:sldId id="2478" r:id="rId10"/>
    <p:sldId id="2497" r:id="rId11"/>
    <p:sldId id="2498" r:id="rId12"/>
    <p:sldId id="2557" r:id="rId13"/>
    <p:sldId id="2558" r:id="rId14"/>
    <p:sldId id="2559" r:id="rId15"/>
    <p:sldId id="2560" r:id="rId16"/>
    <p:sldId id="2562" r:id="rId17"/>
    <p:sldId id="2563" r:id="rId18"/>
    <p:sldId id="2564" r:id="rId19"/>
    <p:sldId id="2565" r:id="rId20"/>
    <p:sldId id="2546" r:id="rId21"/>
    <p:sldId id="2547" r:id="rId22"/>
    <p:sldId id="2548" r:id="rId23"/>
    <p:sldId id="2549" r:id="rId24"/>
    <p:sldId id="2550" r:id="rId25"/>
    <p:sldId id="2566" r:id="rId26"/>
    <p:sldId id="2567" r:id="rId27"/>
    <p:sldId id="2445" r:id="rId28"/>
    <p:sldId id="2553" r:id="rId29"/>
    <p:sldId id="2527" r:id="rId30"/>
    <p:sldId id="2312" r:id="rId31"/>
    <p:sldId id="2568" r:id="rId32"/>
    <p:sldId id="2569" r:id="rId33"/>
    <p:sldId id="2315" r:id="rId34"/>
    <p:sldId id="2570" r:id="rId35"/>
    <p:sldId id="2571" r:id="rId36"/>
    <p:sldId id="2572" r:id="rId37"/>
    <p:sldId id="2573" r:id="rId38"/>
    <p:sldId id="2006" r:id="rId39"/>
    <p:sldId id="1932" r:id="rId40"/>
    <p:sldId id="1933" r:id="rId41"/>
    <p:sldId id="1934" r:id="rId42"/>
    <p:sldId id="2363" r:id="rId4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5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7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0" y="420362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2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6" y="407439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4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2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3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0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0" y="33870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00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3190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8457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0108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2244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01234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2977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21064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29746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47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185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051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2288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54857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75367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67781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3826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61029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96373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0938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75997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6471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79548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28117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86326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5022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5527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5341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2658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8815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5463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7816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3314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8567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1134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5064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8237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30764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07037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89870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78914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19253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82593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39762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06661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9375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66379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2865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6517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6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8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1" y="625038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8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6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67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6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3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83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20829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52790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네 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3885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5112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76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남윤호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59994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호세아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6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0873208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호세아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6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>
              <a:solidFill>
                <a:prstClr val="black"/>
              </a:solidFill>
            </a:endParaRPr>
          </a:p>
          <a:p>
            <a:r>
              <a:rPr lang="en-US" altLang="ko-KR" sz="5200" b="1" dirty="0" smtClean="0">
                <a:solidFill>
                  <a:prstClr val="black"/>
                </a:solidFill>
              </a:rPr>
              <a:t>3 </a:t>
            </a:r>
            <a:r>
              <a:rPr lang="ko-KR" altLang="en-US" sz="5200" b="1" dirty="0" smtClean="0">
                <a:solidFill>
                  <a:prstClr val="black"/>
                </a:solidFill>
              </a:rPr>
              <a:t>그러므로 우리가 여호와를 알자 힘써 여호와를 알자 그의 나타나심은 새벽 빛 같이 어김없나니 비와 같이</a:t>
            </a:r>
            <a:r>
              <a:rPr lang="en-US" altLang="ko-KR" sz="5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5200" b="1" dirty="0" smtClean="0">
                <a:solidFill>
                  <a:prstClr val="black"/>
                </a:solidFill>
              </a:rPr>
              <a:t>땅을 적시는 늦은 비와 </a:t>
            </a:r>
            <a:r>
              <a:rPr lang="ko-KR" altLang="en-US" sz="5200" b="1" dirty="0" err="1" smtClean="0">
                <a:solidFill>
                  <a:prstClr val="black"/>
                </a:solidFill>
              </a:rPr>
              <a:t>같</a:t>
            </a:r>
            <a:endParaRPr lang="en-US" altLang="ko-KR" sz="5200" b="1" dirty="0" smtClean="0">
              <a:solidFill>
                <a:prstClr val="black"/>
              </a:solidFill>
            </a:endParaRPr>
          </a:p>
          <a:p>
            <a:r>
              <a:rPr lang="ko-KR" altLang="en-US" sz="5200" b="1" dirty="0" smtClean="0">
                <a:solidFill>
                  <a:prstClr val="black"/>
                </a:solidFill>
              </a:rPr>
              <a:t>이 우리에게 임하시리라 하니라</a:t>
            </a:r>
            <a:endParaRPr lang="en-US" altLang="ko-KR" sz="5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여호와를 알자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10" y="5138737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80547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2" y="5288528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0004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이예준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3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173667"/>
            <a:ext cx="11233248" cy="5566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우리 모두에게 주님의 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 가득하기를 기도합니다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중앙연회 </a:t>
            </a:r>
            <a:r>
              <a:rPr lang="ko-KR" altLang="en-US" sz="3200" b="1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성경골든벨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대회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(7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준비 바랍니다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범위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역대상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전도서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로마서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28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디모데전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후서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28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여름성경학교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(7</a:t>
            </a:r>
            <a:r>
              <a:rPr lang="ko-KR" altLang="en-US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22</a:t>
            </a:r>
            <a:r>
              <a:rPr lang="ko-KR" altLang="en-US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~24</a:t>
            </a:r>
            <a:r>
              <a:rPr lang="ko-KR" altLang="en-US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를 위해 기도해 주세요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28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8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참여 신청서 제출</a:t>
            </a:r>
            <a:r>
              <a:rPr lang="en-US" altLang="ko-KR" sz="28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(~7/10), </a:t>
            </a:r>
            <a:r>
              <a:rPr lang="ko-KR" altLang="en-US" sz="28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차주 교사헌신예배 등</a:t>
            </a:r>
            <a:r>
              <a:rPr lang="en-US" altLang="ko-KR" sz="28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endParaRPr lang="en-US" altLang="ko-KR" sz="28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한태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순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전이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엘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김서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연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7905646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340757" y="2619090"/>
            <a:ext cx="9361040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생일을 축하합니다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!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480740"/>
              </p:ext>
            </p:extLst>
          </p:nvPr>
        </p:nvGraphicFramePr>
        <p:xfrm>
          <a:off x="1413699" y="2095803"/>
          <a:ext cx="9361040" cy="4151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7128792"/>
              </a:tblGrid>
              <a:tr h="6872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이름과 생일날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57663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어린이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신제하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(10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이재호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(15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최민서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(19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안지후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(24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박기윤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24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),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남윤호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(26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안지혁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(27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72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선생님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이윤영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(3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일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6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9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연회 </a:t>
            </a:r>
            <a:r>
              <a:rPr lang="ko-KR" altLang="en-US" sz="4700" b="1" dirty="0" err="1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성경골든벨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참석자 명단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480803"/>
              </p:ext>
            </p:extLst>
          </p:nvPr>
        </p:nvGraphicFramePr>
        <p:xfrm>
          <a:off x="1413699" y="2147848"/>
          <a:ext cx="9361040" cy="4098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5093"/>
                <a:gridCol w="6745947"/>
              </a:tblGrid>
              <a:tr h="6881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구분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이름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11136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김하은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남윤호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문성윤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박예은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en-US" altLang="ko-KR" sz="3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32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전이엘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54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5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김서진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김성준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kumimoji="0"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김여련</a:t>
                      </a:r>
                      <a:r>
                        <a:rPr kumimoji="0"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kumimoji="0"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김현서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54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4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송예권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32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송은권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54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학년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3890" fontAlgn="auto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김서연</a:t>
                      </a:r>
                      <a:r>
                        <a:rPr lang="en-US" altLang="ko-KR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32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+mn-ea"/>
                          <a:ea typeface="+mn-ea"/>
                        </a:rPr>
                        <a:t>박시원</a:t>
                      </a:r>
                      <a:endParaRPr lang="ko-KR" altLang="en-US" sz="3200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0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5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1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2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11614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95248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2671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10010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475</Words>
  <Application>Microsoft Office PowerPoint</Application>
  <PresentationFormat>사용자 지정</PresentationFormat>
  <Paragraphs>138</Paragraphs>
  <Slides>35</Slides>
  <Notes>17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35</vt:i4>
      </vt:variant>
    </vt:vector>
  </HeadingPairs>
  <TitlesOfParts>
    <vt:vector size="43" baseType="lpstr">
      <vt:lpstr>Office 테마</vt:lpstr>
      <vt:lpstr>2_파형</vt:lpstr>
      <vt:lpstr>7_Office 테마</vt:lpstr>
      <vt:lpstr>White</vt:lpstr>
      <vt:lpstr>1_White</vt:lpstr>
      <vt:lpstr>2_White</vt:lpstr>
      <vt:lpstr>3_White</vt:lpstr>
      <vt:lpstr>4_White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12</cp:revision>
  <dcterms:created xsi:type="dcterms:W3CDTF">2022-06-11T10:00:30Z</dcterms:created>
  <dcterms:modified xsi:type="dcterms:W3CDTF">2022-07-02T13:38:30Z</dcterms:modified>
</cp:coreProperties>
</file>