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4B03"/>
    <a:srgbClr val="FFD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3" autoAdjust="0"/>
    <p:restoredTop sz="94660"/>
  </p:normalViewPr>
  <p:slideViewPr>
    <p:cSldViewPr snapToGrid="0">
      <p:cViewPr>
        <p:scale>
          <a:sx n="93" d="100"/>
          <a:sy n="93" d="100"/>
        </p:scale>
        <p:origin x="-989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1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83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82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09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67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48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6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87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47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37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68398-FA92-424C-A0B6-BBAC4AE9192C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7DC7-635E-41AF-9F05-21E071914C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6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31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07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88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41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86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8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주안</dc:creator>
  <cp:lastModifiedBy>Registered User</cp:lastModifiedBy>
  <cp:revision>45</cp:revision>
  <dcterms:created xsi:type="dcterms:W3CDTF">2018-07-01T11:05:51Z</dcterms:created>
  <dcterms:modified xsi:type="dcterms:W3CDTF">2021-03-28T10:52:56Z</dcterms:modified>
</cp:coreProperties>
</file>