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2" r:id="rId2"/>
    <p:sldMasterId id="2147483917" r:id="rId3"/>
    <p:sldMasterId id="2147484355" r:id="rId4"/>
    <p:sldMasterId id="2147484639" r:id="rId5"/>
    <p:sldMasterId id="2147484761" r:id="rId6"/>
    <p:sldMasterId id="2147484773" r:id="rId7"/>
    <p:sldMasterId id="2147484785" r:id="rId8"/>
  </p:sldMasterIdLst>
  <p:notesMasterIdLst>
    <p:notesMasterId r:id="rId41"/>
  </p:notesMasterIdLst>
  <p:sldIdLst>
    <p:sldId id="1998" r:id="rId9"/>
    <p:sldId id="3080" r:id="rId10"/>
    <p:sldId id="3473" r:id="rId11"/>
    <p:sldId id="3474" r:id="rId12"/>
    <p:sldId id="3453" r:id="rId13"/>
    <p:sldId id="3475" r:id="rId14"/>
    <p:sldId id="3476" r:id="rId15"/>
    <p:sldId id="3477" r:id="rId16"/>
    <p:sldId id="3478" r:id="rId17"/>
    <p:sldId id="2614" r:id="rId18"/>
    <p:sldId id="2547" r:id="rId19"/>
    <p:sldId id="2548" r:id="rId20"/>
    <p:sldId id="2549" r:id="rId21"/>
    <p:sldId id="2550" r:id="rId22"/>
    <p:sldId id="3479" r:id="rId23"/>
    <p:sldId id="3480" r:id="rId24"/>
    <p:sldId id="3481" r:id="rId25"/>
    <p:sldId id="2915" r:id="rId26"/>
    <p:sldId id="3067" r:id="rId27"/>
    <p:sldId id="3068" r:id="rId28"/>
    <p:sldId id="3069" r:id="rId29"/>
    <p:sldId id="2919" r:id="rId30"/>
    <p:sldId id="3482" r:id="rId31"/>
    <p:sldId id="3483" r:id="rId32"/>
    <p:sldId id="3484" r:id="rId33"/>
    <p:sldId id="3485" r:id="rId34"/>
    <p:sldId id="2922" r:id="rId35"/>
    <p:sldId id="2641" r:id="rId36"/>
    <p:sldId id="1932" r:id="rId37"/>
    <p:sldId id="1933" r:id="rId38"/>
    <p:sldId id="1934" r:id="rId39"/>
    <p:sldId id="2363" r:id="rId40"/>
  </p:sldIdLst>
  <p:sldSz cx="12192000" cy="6858000"/>
  <p:notesSz cx="6858000" cy="9144000"/>
  <p:defaultTextStyle>
    <a:defPPr>
      <a:defRPr lang="ko-KR"/>
    </a:defPPr>
    <a:lvl1pPr marL="0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963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3946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0920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7893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4878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1838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8800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5763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713" autoAdjust="0"/>
    <p:restoredTop sz="94687" autoAdjust="0"/>
  </p:normalViewPr>
  <p:slideViewPr>
    <p:cSldViewPr snapToGrid="0">
      <p:cViewPr>
        <p:scale>
          <a:sx n="117" d="100"/>
          <a:sy n="117" d="100"/>
        </p:scale>
        <p:origin x="-108" y="-156"/>
      </p:cViewPr>
      <p:guideLst>
        <p:guide orient="horz" pos="2159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3EA8BDFC-D22E-4261-8EE4-989EA2EF652D}" type="datetime1">
              <a:rPr lang="ko-KR" altLang="en-US"/>
              <a:pPr lvl="0">
                <a:defRPr/>
              </a:pPr>
              <a:t>2025-01-02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ko-KR" altLang="en-US"/>
              <a:t>마스터 텍스트 스타일을 편집하려면 클릭</a:t>
            </a:r>
          </a:p>
          <a:p>
            <a:pPr lvl="1">
              <a:defRPr/>
            </a:pPr>
            <a:r>
              <a:rPr lang="ko-KR" altLang="en-US"/>
              <a:t>두 번째 수준</a:t>
            </a:r>
          </a:p>
          <a:p>
            <a:pPr lvl="2">
              <a:defRPr/>
            </a:pPr>
            <a:r>
              <a:rPr lang="ko-KR" altLang="en-US"/>
              <a:t>세 번째 수준</a:t>
            </a:r>
          </a:p>
          <a:p>
            <a:pPr lvl="3">
              <a:defRPr/>
            </a:pPr>
            <a:r>
              <a:rPr lang="ko-KR" altLang="en-US"/>
              <a:t>네 번째 수준</a:t>
            </a:r>
          </a:p>
          <a:p>
            <a:pPr lvl="4">
              <a:defRPr/>
            </a:pPr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AA86F90B-29EA-4C02-BF72-5D8E4F5529C6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56314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63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946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920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893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878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838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800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763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35956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7354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28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922725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29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30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756606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25673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FA78CD-5D77-4E37-9194-F0364187A994}" type="slidenum">
              <a:rPr kumimoji="1" lang="en-US" altLang="ko-KR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kumimoji="1" lang="en-US" altLang="ko-KR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23147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725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4332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072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36512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6774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1836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23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=""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159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963" indent="0" algn="ctr">
              <a:buNone/>
              <a:defRPr sz="2000"/>
            </a:lvl2pPr>
            <a:lvl3pPr marL="913946" indent="0" algn="ctr">
              <a:buNone/>
              <a:defRPr sz="1900"/>
            </a:lvl3pPr>
            <a:lvl4pPr marL="1370920" indent="0" algn="ctr">
              <a:buNone/>
              <a:defRPr sz="1600"/>
            </a:lvl4pPr>
            <a:lvl5pPr marL="1827893" indent="0" algn="ctr">
              <a:buNone/>
              <a:defRPr sz="1600"/>
            </a:lvl5pPr>
            <a:lvl6pPr marL="2284878" indent="0" algn="ctr">
              <a:buNone/>
              <a:defRPr sz="1600"/>
            </a:lvl6pPr>
            <a:lvl7pPr marL="2741838" indent="0" algn="ctr">
              <a:buNone/>
              <a:defRPr sz="1600"/>
            </a:lvl7pPr>
            <a:lvl8pPr marL="3198800" indent="0" algn="ctr">
              <a:buNone/>
              <a:defRPr sz="1600"/>
            </a:lvl8pPr>
            <a:lvl9pPr marL="3655763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2025-01-02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0221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2025-01-02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975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=""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271"/>
            <a:ext cx="2628900" cy="5811839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271"/>
            <a:ext cx="7734300" cy="581183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2025-01-02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5404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1010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472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366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69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3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1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7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6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3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70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7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811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824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826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82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573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646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999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427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634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558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2025-01-02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3038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975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699" indent="0">
              <a:buNone/>
              <a:defRPr sz="2800"/>
            </a:lvl2pPr>
            <a:lvl3pPr marL="913437" indent="0">
              <a:buNone/>
              <a:defRPr sz="2400"/>
            </a:lvl3pPr>
            <a:lvl4pPr marL="1370158" indent="0">
              <a:buNone/>
              <a:defRPr sz="2100"/>
            </a:lvl4pPr>
            <a:lvl5pPr marL="1826874" indent="0">
              <a:buNone/>
              <a:defRPr sz="2100"/>
            </a:lvl5pPr>
            <a:lvl6pPr marL="2283618" indent="0">
              <a:buNone/>
              <a:defRPr sz="2100"/>
            </a:lvl6pPr>
            <a:lvl7pPr marL="2740313" indent="0">
              <a:buNone/>
              <a:defRPr sz="2100"/>
            </a:lvl7pPr>
            <a:lvl8pPr marL="3197008" indent="0">
              <a:buNone/>
              <a:defRPr sz="2100"/>
            </a:lvl8pPr>
            <a:lvl9pPr marL="365370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755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5392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01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182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182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603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813" y="5930055"/>
            <a:ext cx="10985503" cy="318491"/>
          </a:xfrm>
          <a:prstGeom prst="rect">
            <a:avLst/>
          </a:prstGeom>
        </p:spPr>
        <p:txBody>
          <a:bodyPr lIns="22858" tIns="22858" rIns="22858" bIns="22858"/>
          <a:lstStyle>
            <a:lvl1pPr marL="0" indent="0" defTabSz="391926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300" y="1287718"/>
            <a:ext cx="10985503" cy="2324101"/>
          </a:xfrm>
          <a:prstGeom prst="rect">
            <a:avLst/>
          </a:prstGeom>
        </p:spPr>
        <p:txBody>
          <a:bodyPr anchor="b"/>
          <a:lstStyle>
            <a:lvl1pPr>
              <a:defRPr sz="59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6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49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696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478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3946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690474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89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1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027968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7842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699" y="4203927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40" y="4075623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477" y="4074702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891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1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46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29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46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594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244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89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537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185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631308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27898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447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463" indent="0">
              <a:buNone/>
              <a:defRPr sz="2000" b="1"/>
            </a:lvl2pPr>
            <a:lvl3pPr marL="912969" indent="0">
              <a:buNone/>
              <a:defRPr sz="1900" b="1"/>
            </a:lvl3pPr>
            <a:lvl4pPr marL="1369460" indent="0">
              <a:buNone/>
              <a:defRPr sz="1600" b="1"/>
            </a:lvl4pPr>
            <a:lvl5pPr marL="1825944" indent="0">
              <a:buNone/>
              <a:defRPr sz="1600" b="1"/>
            </a:lvl5pPr>
            <a:lvl6pPr marL="2282446" indent="0">
              <a:buNone/>
              <a:defRPr sz="1600" b="1"/>
            </a:lvl6pPr>
            <a:lvl7pPr marL="2738918" indent="0">
              <a:buNone/>
              <a:defRPr sz="1600" b="1"/>
            </a:lvl7pPr>
            <a:lvl8pPr marL="3195379" indent="0">
              <a:buNone/>
              <a:defRPr sz="1600" b="1"/>
            </a:lvl8pPr>
            <a:lvl9pPr marL="365185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527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447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463" indent="0">
              <a:buNone/>
              <a:defRPr sz="2000" b="1"/>
            </a:lvl2pPr>
            <a:lvl3pPr marL="912969" indent="0">
              <a:buNone/>
              <a:defRPr sz="1900" b="1"/>
            </a:lvl3pPr>
            <a:lvl4pPr marL="1369460" indent="0">
              <a:buNone/>
              <a:defRPr sz="1600" b="1"/>
            </a:lvl4pPr>
            <a:lvl5pPr marL="1825944" indent="0">
              <a:buNone/>
              <a:defRPr sz="1600" b="1"/>
            </a:lvl5pPr>
            <a:lvl6pPr marL="2282446" indent="0">
              <a:buNone/>
              <a:defRPr sz="1600" b="1"/>
            </a:lvl6pPr>
            <a:lvl7pPr marL="2738918" indent="0">
              <a:buNone/>
              <a:defRPr sz="1600" b="1"/>
            </a:lvl7pPr>
            <a:lvl8pPr marL="3195379" indent="0">
              <a:buNone/>
              <a:defRPr sz="1600" b="1"/>
            </a:lvl8pPr>
            <a:lvl9pPr marL="365185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527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032889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63957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09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79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9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94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9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8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8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8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7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2025-01-02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85544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282221" y="714527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780965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962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463" indent="0">
              <a:buNone/>
              <a:defRPr sz="1200"/>
            </a:lvl2pPr>
            <a:lvl3pPr marL="912969" indent="0">
              <a:buNone/>
              <a:defRPr sz="1100"/>
            </a:lvl3pPr>
            <a:lvl4pPr marL="1369460" indent="0">
              <a:buNone/>
              <a:defRPr sz="900"/>
            </a:lvl4pPr>
            <a:lvl5pPr marL="1825944" indent="0">
              <a:buNone/>
              <a:defRPr sz="900"/>
            </a:lvl5pPr>
            <a:lvl6pPr marL="2282446" indent="0">
              <a:buNone/>
              <a:defRPr sz="900"/>
            </a:lvl6pPr>
            <a:lvl7pPr marL="2738918" indent="0">
              <a:buNone/>
              <a:defRPr sz="900"/>
            </a:lvl7pPr>
            <a:lvl8pPr marL="3195379" indent="0">
              <a:buNone/>
              <a:defRPr sz="900"/>
            </a:lvl8pPr>
            <a:lvl9pPr marL="365185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773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090625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299" y="339037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558" y="2785542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463" indent="0">
              <a:buNone/>
              <a:defRPr sz="1200"/>
            </a:lvl2pPr>
            <a:lvl3pPr marL="912969" indent="0">
              <a:buNone/>
              <a:defRPr sz="1100"/>
            </a:lvl3pPr>
            <a:lvl4pPr marL="1369460" indent="0">
              <a:buNone/>
              <a:defRPr sz="900"/>
            </a:lvl4pPr>
            <a:lvl5pPr marL="1825944" indent="0">
              <a:buNone/>
              <a:defRPr sz="900"/>
            </a:lvl5pPr>
            <a:lvl6pPr marL="2282446" indent="0">
              <a:buNone/>
              <a:defRPr sz="900"/>
            </a:lvl6pPr>
            <a:lvl7pPr marL="2738918" indent="0">
              <a:buNone/>
              <a:defRPr sz="900"/>
            </a:lvl7pPr>
            <a:lvl8pPr marL="3195379" indent="0">
              <a:buNone/>
              <a:defRPr sz="900"/>
            </a:lvl8pPr>
            <a:lvl9pPr marL="365185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463" indent="0">
              <a:buNone/>
              <a:defRPr sz="2800"/>
            </a:lvl2pPr>
            <a:lvl3pPr marL="912969" indent="0">
              <a:buNone/>
              <a:defRPr sz="2400"/>
            </a:lvl3pPr>
            <a:lvl4pPr marL="1369460" indent="0">
              <a:buNone/>
              <a:defRPr sz="2000"/>
            </a:lvl4pPr>
            <a:lvl5pPr marL="1825944" indent="0">
              <a:buNone/>
              <a:defRPr sz="2000"/>
            </a:lvl5pPr>
            <a:lvl6pPr marL="2282446" indent="0">
              <a:buNone/>
              <a:defRPr sz="2000"/>
            </a:lvl6pPr>
            <a:lvl7pPr marL="2738918" indent="0">
              <a:buNone/>
              <a:defRPr sz="2000"/>
            </a:lvl7pPr>
            <a:lvl8pPr marL="3195379" indent="0">
              <a:buNone/>
              <a:defRPr sz="2000"/>
            </a:lvl8pPr>
            <a:lvl9pPr marL="3651851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065323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372157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4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506911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1038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2470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9802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69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3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1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7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6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3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70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7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1758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2540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852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85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889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2025-01-02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43790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0764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3143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455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66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9234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1003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699" indent="0">
              <a:buNone/>
              <a:defRPr sz="2800"/>
            </a:lvl2pPr>
            <a:lvl3pPr marL="913437" indent="0">
              <a:buNone/>
              <a:defRPr sz="2400"/>
            </a:lvl3pPr>
            <a:lvl4pPr marL="1370158" indent="0">
              <a:buNone/>
              <a:defRPr sz="2100"/>
            </a:lvl4pPr>
            <a:lvl5pPr marL="1826874" indent="0">
              <a:buNone/>
              <a:defRPr sz="2100"/>
            </a:lvl5pPr>
            <a:lvl6pPr marL="2283618" indent="0">
              <a:buNone/>
              <a:defRPr sz="2100"/>
            </a:lvl6pPr>
            <a:lvl7pPr marL="2740313" indent="0">
              <a:buNone/>
              <a:defRPr sz="2100"/>
            </a:lvl7pPr>
            <a:lvl8pPr marL="3197008" indent="0">
              <a:buNone/>
              <a:defRPr sz="2100"/>
            </a:lvl8pPr>
            <a:lvl9pPr marL="365370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779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0896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1647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210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210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5162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813" y="5930055"/>
            <a:ext cx="10985503" cy="318491"/>
          </a:xfrm>
          <a:prstGeom prst="rect">
            <a:avLst/>
          </a:prstGeom>
        </p:spPr>
        <p:txBody>
          <a:bodyPr lIns="22858" tIns="22858" rIns="22858" bIns="22858"/>
          <a:lstStyle>
            <a:lvl1pPr marL="0" indent="0" defTabSz="391926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300" y="1287718"/>
            <a:ext cx="10985503" cy="2324101"/>
          </a:xfrm>
          <a:prstGeom prst="rect">
            <a:avLst/>
          </a:prstGeom>
        </p:spPr>
        <p:txBody>
          <a:bodyPr anchor="b"/>
          <a:lstStyle>
            <a:lvl1pPr>
              <a:defRPr sz="59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6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49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696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478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3946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9702814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=""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143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43" indent="0" algn="ctr">
              <a:buNone/>
              <a:defRPr sz="2000"/>
            </a:lvl2pPr>
            <a:lvl3pPr marL="914286" indent="0" algn="ctr">
              <a:buNone/>
              <a:defRPr sz="1900"/>
            </a:lvl3pPr>
            <a:lvl4pPr marL="1371430" indent="0" algn="ctr">
              <a:buNone/>
              <a:defRPr sz="1600"/>
            </a:lvl4pPr>
            <a:lvl5pPr marL="1828573" indent="0" algn="ctr">
              <a:buNone/>
              <a:defRPr sz="1600"/>
            </a:lvl5pPr>
            <a:lvl6pPr marL="2285718" indent="0" algn="ctr">
              <a:buNone/>
              <a:defRPr sz="1600"/>
            </a:lvl6pPr>
            <a:lvl7pPr marL="2742858" indent="0" algn="ctr">
              <a:buNone/>
              <a:defRPr sz="1600"/>
            </a:lvl7pPr>
            <a:lvl8pPr marL="3200000" indent="0" algn="ctr">
              <a:buNone/>
              <a:defRPr sz="1600"/>
            </a:lvl8pPr>
            <a:lvl9pPr marL="3657143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2240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65431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06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78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4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8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4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5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85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1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204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=""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=""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=""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2025-01-02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=""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=""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1869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98583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3" indent="0">
              <a:buNone/>
              <a:defRPr sz="2000" b="1"/>
            </a:lvl2pPr>
            <a:lvl3pPr marL="914286" indent="0">
              <a:buNone/>
              <a:defRPr sz="1900" b="1"/>
            </a:lvl3pPr>
            <a:lvl4pPr marL="1371430" indent="0">
              <a:buNone/>
              <a:defRPr sz="1600" b="1"/>
            </a:lvl4pPr>
            <a:lvl5pPr marL="1828573" indent="0">
              <a:buNone/>
              <a:defRPr sz="1600" b="1"/>
            </a:lvl5pPr>
            <a:lvl6pPr marL="2285718" indent="0">
              <a:buNone/>
              <a:defRPr sz="1600" b="1"/>
            </a:lvl6pPr>
            <a:lvl7pPr marL="2742858" indent="0">
              <a:buNone/>
              <a:defRPr sz="1600" b="1"/>
            </a:lvl7pPr>
            <a:lvl8pPr marL="3200000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=""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3" indent="0">
              <a:buNone/>
              <a:defRPr sz="2000" b="1"/>
            </a:lvl2pPr>
            <a:lvl3pPr marL="914286" indent="0">
              <a:buNone/>
              <a:defRPr sz="1900" b="1"/>
            </a:lvl3pPr>
            <a:lvl4pPr marL="1371430" indent="0">
              <a:buNone/>
              <a:defRPr sz="1600" b="1"/>
            </a:lvl4pPr>
            <a:lvl5pPr marL="1828573" indent="0">
              <a:buNone/>
              <a:defRPr sz="1600" b="1"/>
            </a:lvl5pPr>
            <a:lvl6pPr marL="2285718" indent="0">
              <a:buNone/>
              <a:defRPr sz="1600" b="1"/>
            </a:lvl6pPr>
            <a:lvl7pPr marL="2742858" indent="0">
              <a:buNone/>
              <a:defRPr sz="1600" b="1"/>
            </a:lvl7pPr>
            <a:lvl8pPr marL="3200000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=""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=""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=""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=""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2261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=""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=""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=""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61370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=""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=""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=""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88581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752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43" indent="0">
              <a:buNone/>
              <a:defRPr sz="1500"/>
            </a:lvl2pPr>
            <a:lvl3pPr marL="914286" indent="0">
              <a:buNone/>
              <a:defRPr sz="1200"/>
            </a:lvl3pPr>
            <a:lvl4pPr marL="1371430" indent="0">
              <a:buNone/>
              <a:defRPr sz="1100"/>
            </a:lvl4pPr>
            <a:lvl5pPr marL="1828573" indent="0">
              <a:buNone/>
              <a:defRPr sz="1100"/>
            </a:lvl5pPr>
            <a:lvl6pPr marL="2285718" indent="0">
              <a:buNone/>
              <a:defRPr sz="1100"/>
            </a:lvl6pPr>
            <a:lvl7pPr marL="2742858" indent="0">
              <a:buNone/>
              <a:defRPr sz="1100"/>
            </a:lvl7pPr>
            <a:lvl8pPr marL="3200000" indent="0">
              <a:buNone/>
              <a:defRPr sz="1100"/>
            </a:lvl8pPr>
            <a:lvl9pPr marL="365714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68517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752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43" indent="0">
              <a:buNone/>
              <a:defRPr sz="2800"/>
            </a:lvl2pPr>
            <a:lvl3pPr marL="914286" indent="0">
              <a:buNone/>
              <a:defRPr sz="2400"/>
            </a:lvl3pPr>
            <a:lvl4pPr marL="1371430" indent="0">
              <a:buNone/>
              <a:defRPr sz="2000"/>
            </a:lvl4pPr>
            <a:lvl5pPr marL="1828573" indent="0">
              <a:buNone/>
              <a:defRPr sz="2000"/>
            </a:lvl5pPr>
            <a:lvl6pPr marL="2285718" indent="0">
              <a:buNone/>
              <a:defRPr sz="2000"/>
            </a:lvl6pPr>
            <a:lvl7pPr marL="2742858" indent="0">
              <a:buNone/>
              <a:defRPr sz="2000"/>
            </a:lvl7pPr>
            <a:lvl8pPr marL="3200000" indent="0">
              <a:buNone/>
              <a:defRPr sz="2000"/>
            </a:lvl8pPr>
            <a:lvl9pPr marL="365714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43" indent="0">
              <a:buNone/>
              <a:defRPr sz="1500"/>
            </a:lvl2pPr>
            <a:lvl3pPr marL="914286" indent="0">
              <a:buNone/>
              <a:defRPr sz="1200"/>
            </a:lvl3pPr>
            <a:lvl4pPr marL="1371430" indent="0">
              <a:buNone/>
              <a:defRPr sz="1100"/>
            </a:lvl4pPr>
            <a:lvl5pPr marL="1828573" indent="0">
              <a:buNone/>
              <a:defRPr sz="1100"/>
            </a:lvl5pPr>
            <a:lvl6pPr marL="2285718" indent="0">
              <a:buNone/>
              <a:defRPr sz="1100"/>
            </a:lvl6pPr>
            <a:lvl7pPr marL="2742858" indent="0">
              <a:buNone/>
              <a:defRPr sz="1100"/>
            </a:lvl7pPr>
            <a:lvl8pPr marL="3200000" indent="0">
              <a:buNone/>
              <a:defRPr sz="1100"/>
            </a:lvl8pPr>
            <a:lvl9pPr marL="365714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5015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23966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=""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237"/>
            <a:ext cx="2628900" cy="5811839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237"/>
            <a:ext cx="7734300" cy="581183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25211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=""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00352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180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=""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2025-01-02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=""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=""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46597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803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52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33466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44381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3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3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=""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=""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=""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=""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=""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54964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=""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=""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=""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44326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=""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=""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=""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26683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44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9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44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4752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44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9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44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20682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30527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=""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31926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=""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001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=""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2025-01-02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=""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=""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380920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48270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82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54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10355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34687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3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3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=""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=""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=""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=""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=""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33494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=""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=""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=""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37908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=""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=""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=""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80290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2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51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2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98666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2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51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2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25882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73431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=""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084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78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2025-01-02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293015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519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55318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24201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47907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200154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200154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8793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78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26922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33423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83139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26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14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26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02785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431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14197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19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78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963" indent="0">
              <a:buNone/>
              <a:defRPr sz="2800"/>
            </a:lvl2pPr>
            <a:lvl3pPr marL="913946" indent="0">
              <a:buNone/>
              <a:defRPr sz="2400"/>
            </a:lvl3pPr>
            <a:lvl4pPr marL="1370920" indent="0">
              <a:buNone/>
              <a:defRPr sz="2000"/>
            </a:lvl4pPr>
            <a:lvl5pPr marL="1827893" indent="0">
              <a:buNone/>
              <a:defRPr sz="2000"/>
            </a:lvl5pPr>
            <a:lvl6pPr marL="2284878" indent="0">
              <a:buNone/>
              <a:defRPr sz="2000"/>
            </a:lvl6pPr>
            <a:lvl7pPr marL="2741838" indent="0">
              <a:buNone/>
              <a:defRPr sz="2000"/>
            </a:lvl7pPr>
            <a:lvl8pPr marL="3198800" indent="0">
              <a:buNone/>
              <a:defRPr sz="2000"/>
            </a:lvl8pPr>
            <a:lvl9pPr marL="365576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2025-01-02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851465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06378"/>
            <a:ext cx="2743200" cy="4387851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06378"/>
            <a:ext cx="8026400" cy="4387851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712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=""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00" tIns="45718" rIns="91400" bIns="45718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00" tIns="45718" rIns="91400" bIns="45718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686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/>
              <a:t>2025-01-02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686"/>
            <a:ext cx="41148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686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8090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3946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93" indent="-228493" algn="l" defTabSz="913946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3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0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6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46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32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9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46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2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9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7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3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56" tIns="45710" rIns="9135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56" tIns="45710" rIns="9135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894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894"/>
            <a:ext cx="3860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894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123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4382" r:id="rId12"/>
  </p:sldLayoutIdLst>
  <p:transition/>
  <p:txStyles>
    <p:titleStyle>
      <a:lvl1pPr algn="ctr" defTabSz="913437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54" indent="-342554" algn="l" defTabSz="913437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161" indent="-285465" algn="l" defTabSz="913437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809" indent="-228369" algn="l" defTabSz="913437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504" indent="-228369" algn="l" defTabSz="913437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03" indent="-228369" algn="l" defTabSz="913437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941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66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378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12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99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3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5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74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1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13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00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70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>
          <a:xfrm>
            <a:off x="282221" y="1679763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06" tIns="45682" rIns="91306" bIns="45682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690"/>
            <a:ext cx="5048920" cy="365125"/>
          </a:xfrm>
          <a:prstGeom prst="rect">
            <a:avLst/>
          </a:prstGeom>
        </p:spPr>
        <p:txBody>
          <a:bodyPr vert="horz" lIns="91306" tIns="45682" rIns="91306" bIns="45682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610" y="6250690"/>
            <a:ext cx="5048921" cy="365125"/>
          </a:xfrm>
          <a:prstGeom prst="rect">
            <a:avLst/>
          </a:prstGeom>
        </p:spPr>
        <p:txBody>
          <a:bodyPr vert="horz" lIns="91306" tIns="45682" rIns="91306" bIns="45682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690"/>
            <a:ext cx="1549101" cy="365125"/>
          </a:xfrm>
          <a:prstGeom prst="rect">
            <a:avLst/>
          </a:prstGeom>
        </p:spPr>
        <p:txBody>
          <a:bodyPr vert="horz" lIns="91306" tIns="45682" rIns="91306" bIns="45682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83" y="2675467"/>
            <a:ext cx="9877777" cy="3450696"/>
          </a:xfrm>
          <a:prstGeom prst="rect">
            <a:avLst/>
          </a:prstGeom>
        </p:spPr>
        <p:txBody>
          <a:bodyPr vert="horz" lIns="91306" tIns="45682" rIns="91306" bIns="45682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855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ransition/>
  <p:txStyles>
    <p:titleStyle>
      <a:lvl1pPr algn="ctr" defTabSz="912969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3896" indent="-273896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372" indent="-273896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320" indent="-228250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222" indent="-228250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0761" indent="-228250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0301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099841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19374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38918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63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69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460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944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446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918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379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851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56" tIns="45710" rIns="9135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56" tIns="45710" rIns="9135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922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922"/>
            <a:ext cx="3860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922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19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6" r:id="rId1"/>
    <p:sldLayoutId id="2147484357" r:id="rId2"/>
    <p:sldLayoutId id="2147484358" r:id="rId3"/>
    <p:sldLayoutId id="2147484359" r:id="rId4"/>
    <p:sldLayoutId id="2147484360" r:id="rId5"/>
    <p:sldLayoutId id="2147484361" r:id="rId6"/>
    <p:sldLayoutId id="2147484362" r:id="rId7"/>
    <p:sldLayoutId id="2147484363" r:id="rId8"/>
    <p:sldLayoutId id="2147484364" r:id="rId9"/>
    <p:sldLayoutId id="2147484365" r:id="rId10"/>
    <p:sldLayoutId id="2147484366" r:id="rId11"/>
    <p:sldLayoutId id="2147484398" r:id="rId12"/>
  </p:sldLayoutIdLst>
  <p:transition/>
  <p:txStyles>
    <p:titleStyle>
      <a:lvl1pPr algn="ctr" defTabSz="913437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54" indent="-342554" algn="l" defTabSz="913437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161" indent="-285465" algn="l" defTabSz="913437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809" indent="-228369" algn="l" defTabSz="913437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504" indent="-228369" algn="l" defTabSz="913437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03" indent="-228369" algn="l" defTabSz="913437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941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66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378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12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99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3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5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74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1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13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00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70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=""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30" tIns="45718" rIns="91430" bIns="45718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30" tIns="45718" rIns="91430" bIns="45718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670"/>
            <a:ext cx="2743200" cy="365125"/>
          </a:xfrm>
          <a:prstGeom prst="rect">
            <a:avLst/>
          </a:prstGeom>
        </p:spPr>
        <p:txBody>
          <a:bodyPr vert="horz" lIns="91430" tIns="45718" rIns="91430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86"/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286"/>
              <a:t>2025-01-02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670"/>
            <a:ext cx="4114800" cy="365125"/>
          </a:xfrm>
          <a:prstGeom prst="rect">
            <a:avLst/>
          </a:prstGeom>
        </p:spPr>
        <p:txBody>
          <a:bodyPr vert="horz" lIns="91430" tIns="45718" rIns="91430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86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670"/>
            <a:ext cx="2743200" cy="365125"/>
          </a:xfrm>
          <a:prstGeom prst="rect">
            <a:avLst/>
          </a:prstGeom>
        </p:spPr>
        <p:txBody>
          <a:bodyPr vert="horz" lIns="91430" tIns="45718" rIns="91430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86"/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286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607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40" r:id="rId1"/>
    <p:sldLayoutId id="2147484641" r:id="rId2"/>
    <p:sldLayoutId id="2147484642" r:id="rId3"/>
    <p:sldLayoutId id="2147484643" r:id="rId4"/>
    <p:sldLayoutId id="2147484644" r:id="rId5"/>
    <p:sldLayoutId id="2147484645" r:id="rId6"/>
    <p:sldLayoutId id="2147484646" r:id="rId7"/>
    <p:sldLayoutId id="2147484647" r:id="rId8"/>
    <p:sldLayoutId id="2147484648" r:id="rId9"/>
    <p:sldLayoutId id="2147484649" r:id="rId10"/>
    <p:sldLayoutId id="2147484650" r:id="rId11"/>
  </p:sldLayoutIdLst>
  <p:txStyles>
    <p:titleStyle>
      <a:lvl1pPr algn="l" defTabSz="914286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3" indent="-228573" algn="l" defTabSz="914286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18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58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00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43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86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30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73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18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3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6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0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3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8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58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3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=""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4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2025-01-02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41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4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862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62" r:id="rId1"/>
    <p:sldLayoutId id="2147484763" r:id="rId2"/>
    <p:sldLayoutId id="2147484764" r:id="rId3"/>
    <p:sldLayoutId id="2147484765" r:id="rId4"/>
    <p:sldLayoutId id="2147484766" r:id="rId5"/>
    <p:sldLayoutId id="2147484767" r:id="rId6"/>
    <p:sldLayoutId id="2147484768" r:id="rId7"/>
    <p:sldLayoutId id="2147484769" r:id="rId8"/>
    <p:sldLayoutId id="2147484770" r:id="rId9"/>
    <p:sldLayoutId id="2147484771" r:id="rId10"/>
    <p:sldLayoutId id="2147484772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=""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43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2025-01-02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43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43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031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74" r:id="rId1"/>
    <p:sldLayoutId id="2147484775" r:id="rId2"/>
    <p:sldLayoutId id="2147484776" r:id="rId3"/>
    <p:sldLayoutId id="2147484777" r:id="rId4"/>
    <p:sldLayoutId id="2147484778" r:id="rId5"/>
    <p:sldLayoutId id="2147484779" r:id="rId6"/>
    <p:sldLayoutId id="2147484780" r:id="rId7"/>
    <p:sldLayoutId id="2147484781" r:id="rId8"/>
    <p:sldLayoutId id="2147484782" r:id="rId9"/>
    <p:sldLayoutId id="2147484783" r:id="rId10"/>
    <p:sldLayoutId id="2147484784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2025-01-02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642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86" r:id="rId1"/>
    <p:sldLayoutId id="2147484787" r:id="rId2"/>
    <p:sldLayoutId id="2147484788" r:id="rId3"/>
    <p:sldLayoutId id="2147484789" r:id="rId4"/>
    <p:sldLayoutId id="2147484790" r:id="rId5"/>
    <p:sldLayoutId id="2147484791" r:id="rId6"/>
    <p:sldLayoutId id="2147484792" r:id="rId7"/>
    <p:sldLayoutId id="2147484793" r:id="rId8"/>
    <p:sldLayoutId id="2147484794" r:id="rId9"/>
    <p:sldLayoutId id="2147484795" r:id="rId10"/>
    <p:sldLayoutId id="2147484796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0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0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0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0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="" xmlns:a16="http://schemas.microsoft.com/office/drawing/2014/main" id="{29C6566C-F89E-49F6-9CD0-89D88232A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0" y="-28996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AB977BE-39D4-424D-9B94-8600A9393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73747"/>
            <a:ext cx="3048000" cy="317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278" tIns="45674" rIns="91278" bIns="45674">
            <a:spAutoFit/>
          </a:bodyPr>
          <a:lstStyle/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현대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00B05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어린이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초등부</a:t>
            </a:r>
            <a:endParaRPr lang="en-US" altLang="ko-KR" sz="4000" b="1" dirty="0"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="" xmlns:a16="http://schemas.microsoft.com/office/drawing/2014/main" id="{3DC3159F-B08C-40BF-8DAD-492ED240B22D}"/>
              </a:ext>
            </a:extLst>
          </p:cNvPr>
          <p:cNvSpPr/>
          <p:nvPr/>
        </p:nvSpPr>
        <p:spPr>
          <a:xfrm>
            <a:off x="10656168" y="6108924"/>
            <a:ext cx="153583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  <p:sp>
        <p:nvSpPr>
          <p:cNvPr id="2" name="타원 1">
            <a:extLst>
              <a:ext uri="{FF2B5EF4-FFF2-40B4-BE49-F238E27FC236}">
                <a16:creationId xmlns="" xmlns:a16="http://schemas.microsoft.com/office/drawing/2014/main" id="{1D549BC5-55F7-4640-9D7F-ED52D7C20B94}"/>
              </a:ext>
            </a:extLst>
          </p:cNvPr>
          <p:cNvSpPr/>
          <p:nvPr/>
        </p:nvSpPr>
        <p:spPr>
          <a:xfrm>
            <a:off x="8381823" y="795628"/>
            <a:ext cx="2664296" cy="2376264"/>
          </a:xfrm>
          <a:prstGeom prst="ellipse">
            <a:avLst/>
          </a:prstGeom>
          <a:solidFill>
            <a:srgbClr val="99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E644366-9A3B-4ECC-A5E8-625A37F3438B}"/>
              </a:ext>
            </a:extLst>
          </p:cNvPr>
          <p:cNvSpPr txBox="1"/>
          <p:nvPr/>
        </p:nvSpPr>
        <p:spPr>
          <a:xfrm>
            <a:off x="8285631" y="1052739"/>
            <a:ext cx="3079520" cy="1862028"/>
          </a:xfrm>
          <a:prstGeom prst="rect">
            <a:avLst/>
          </a:prstGeom>
          <a:noFill/>
        </p:spPr>
        <p:txBody>
          <a:bodyPr wrap="none" lIns="91356" tIns="45710" rIns="91356" bIns="45710" rtlCol="0">
            <a:spAutoFit/>
          </a:bodyPr>
          <a:lstStyle/>
          <a:p>
            <a:r>
              <a:rPr lang="ko-KR" altLang="en-US" sz="11500" b="1" dirty="0" err="1">
                <a:solidFill>
                  <a:srgbClr val="FFFF00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샬롬</a:t>
            </a:r>
            <a:endParaRPr lang="ko-KR" altLang="en-US" sz="11500" b="1" dirty="0">
              <a:solidFill>
                <a:srgbClr val="FFFF00"/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8459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847528" y="260648"/>
            <a:ext cx="8229600" cy="970368"/>
          </a:xfrm>
          <a:prstGeom prst="rect">
            <a:avLst/>
          </a:prstGeom>
        </p:spPr>
        <p:txBody>
          <a:bodyPr vert="horz" lIns="91306" tIns="45682" rIns="91306" bIns="45682" anchor="b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defTabSz="913946">
              <a:defRPr/>
            </a:pPr>
            <a:r>
              <a:rPr lang="en-US" altLang="ko-KR" sz="4000" dirty="0" smtClean="0">
                <a:latin typeface="HY헤드라인M"/>
                <a:ea typeface="HY헤드라인M"/>
              </a:rPr>
              <a:t>2025</a:t>
            </a:r>
            <a:r>
              <a:rPr lang="ko-KR" altLang="en-US" sz="4000" dirty="0" smtClean="0">
                <a:latin typeface="HY헤드라인M"/>
                <a:ea typeface="HY헤드라인M"/>
              </a:rPr>
              <a:t>년  </a:t>
            </a:r>
            <a:r>
              <a:rPr lang="en-US" altLang="ko-KR" sz="4000" dirty="0" smtClean="0">
                <a:latin typeface="HY헤드라인M"/>
                <a:ea typeface="HY헤드라인M"/>
              </a:rPr>
              <a:t>1</a:t>
            </a:r>
            <a:r>
              <a:rPr lang="ko-KR" altLang="en-US" sz="4000" dirty="0" smtClean="0">
                <a:latin typeface="HY헤드라인M"/>
                <a:ea typeface="HY헤드라인M"/>
              </a:rPr>
              <a:t>월 </a:t>
            </a:r>
            <a:r>
              <a:rPr lang="en-US" altLang="ko-KR" sz="4000" dirty="0" smtClean="0">
                <a:latin typeface="HY헤드라인M"/>
                <a:ea typeface="HY헤드라인M"/>
              </a:rPr>
              <a:t>5</a:t>
            </a:r>
            <a:r>
              <a:rPr lang="ko-KR" altLang="en-US" sz="4000" dirty="0" smtClean="0">
                <a:latin typeface="HY헤드라인M"/>
                <a:ea typeface="HY헤드라인M"/>
              </a:rPr>
              <a:t>일    </a:t>
            </a:r>
            <a:r>
              <a:rPr lang="ko-KR" altLang="en-US" sz="4000" dirty="0">
                <a:latin typeface="HY헤드라인M"/>
                <a:ea typeface="HY헤드라인M"/>
              </a:rPr>
              <a:t>어린이 예배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-31313" y="3151536"/>
            <a:ext cx="11987281" cy="11848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306" tIns="45682" rIns="91306" bIns="45682">
            <a:sp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7100" b="1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오늘은 </a:t>
            </a:r>
            <a:r>
              <a:rPr kumimoji="1" lang="ko-KR" altLang="en-US" sz="71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신년 주일입니다</a:t>
            </a:r>
            <a:endParaRPr kumimoji="1" lang="ko-KR" altLang="en-US" sz="7100" b="1" dirty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</p:txBody>
      </p:sp>
    </p:spTree>
    <p:extLst>
      <p:ext uri="{BB962C8B-B14F-4D97-AF65-F5344CB8AC3E}">
        <p14:creationId xmlns:p14="http://schemas.microsoft.com/office/powerpoint/2010/main" val="283528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믿사오니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20936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Autofit/>
          </a:bodyPr>
          <a:lstStyle/>
          <a:p>
            <a:pPr algn="ctr" defTabSz="913437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빌라도에게 고난을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30949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오르사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24619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Autofit/>
          </a:bodyPr>
          <a:lstStyle/>
          <a:p>
            <a:pPr algn="ctr" defTabSz="913437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944029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1065" y="253096"/>
            <a:ext cx="2212523" cy="3847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prstClr val="black"/>
                </a:solidFill>
              </a:rPr>
              <a:t>하나님 감사해요</a:t>
            </a:r>
            <a:endParaRPr lang="ko-KR" altLang="en-US" b="1" dirty="0">
              <a:solidFill>
                <a:prstClr val="black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1722667" y="945528"/>
            <a:ext cx="9168492" cy="417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5300" b="1" dirty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하나님 감사해요 주님의 사랑</a:t>
            </a:r>
          </a:p>
          <a:p>
            <a:pPr algn="ctr"/>
            <a:r>
              <a:rPr lang="ko-KR" altLang="en-US" sz="5300" b="1" dirty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또 주님이 주신 </a:t>
            </a:r>
            <a:r>
              <a:rPr lang="ko-KR" altLang="en-US" sz="53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모든 것을</a:t>
            </a:r>
            <a:endParaRPr lang="ko-KR" altLang="en-US" sz="5300" b="1" dirty="0">
              <a:solidFill>
                <a:prstClr val="black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algn="ctr"/>
            <a:r>
              <a:rPr lang="ko-KR" altLang="en-US" sz="5300" b="1" dirty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하나님 기르시고</a:t>
            </a:r>
          </a:p>
          <a:p>
            <a:pPr algn="ctr"/>
            <a:r>
              <a:rPr lang="ko-KR" altLang="en-US" sz="5300" b="1" dirty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또 입히시고 </a:t>
            </a:r>
            <a:r>
              <a:rPr lang="ko-KR" altLang="en-US" sz="53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돌보아주신 것 </a:t>
            </a:r>
            <a:endParaRPr lang="ko-KR" altLang="en-US" sz="5300" b="1" dirty="0">
              <a:solidFill>
                <a:prstClr val="black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algn="ctr"/>
            <a:r>
              <a:rPr lang="ko-KR" altLang="en-US" sz="5300" b="1" dirty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감사해</a:t>
            </a:r>
          </a:p>
        </p:txBody>
      </p:sp>
    </p:spTree>
    <p:extLst>
      <p:ext uri="{BB962C8B-B14F-4D97-AF65-F5344CB8AC3E}">
        <p14:creationId xmlns:p14="http://schemas.microsoft.com/office/powerpoint/2010/main" val="20327977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1065" y="253096"/>
            <a:ext cx="2212523" cy="3847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prstClr val="black"/>
                </a:solidFill>
              </a:rPr>
              <a:t>하나님 감사해요</a:t>
            </a:r>
            <a:endParaRPr lang="ko-KR" altLang="en-US" b="1" dirty="0">
              <a:solidFill>
                <a:prstClr val="black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518559" y="1132550"/>
            <a:ext cx="948690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5300" b="1" dirty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맑은 하늘도 울창한 숲도</a:t>
            </a:r>
          </a:p>
          <a:p>
            <a:pPr algn="ctr"/>
            <a:r>
              <a:rPr lang="ko-KR" altLang="en-US" sz="5300" b="1" dirty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논밭에 황금색 곡식들도</a:t>
            </a:r>
          </a:p>
          <a:p>
            <a:pPr algn="ctr"/>
            <a:r>
              <a:rPr lang="ko-KR" altLang="en-US" sz="5300" b="1" dirty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햇빛 주시고 단비 내리신</a:t>
            </a:r>
          </a:p>
          <a:p>
            <a:pPr algn="ctr"/>
            <a:r>
              <a:rPr lang="ko-KR" altLang="en-US" sz="5300" b="1" dirty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그 크신 사랑 감사찬양 </a:t>
            </a:r>
          </a:p>
        </p:txBody>
      </p:sp>
    </p:spTree>
    <p:extLst>
      <p:ext uri="{BB962C8B-B14F-4D97-AF65-F5344CB8AC3E}">
        <p14:creationId xmlns:p14="http://schemas.microsoft.com/office/powerpoint/2010/main" val="36384697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1065" y="253096"/>
            <a:ext cx="2212523" cy="3847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prstClr val="black"/>
                </a:solidFill>
              </a:rPr>
              <a:t>하나님 감사해요</a:t>
            </a:r>
            <a:endParaRPr lang="ko-KR" altLang="en-US" b="1" dirty="0">
              <a:solidFill>
                <a:prstClr val="black"/>
              </a:solidFill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1543052" y="1051664"/>
            <a:ext cx="9535885" cy="417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5300" b="1" dirty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하나님 감사해요 주님의 사랑</a:t>
            </a:r>
          </a:p>
          <a:p>
            <a:pPr algn="ctr"/>
            <a:r>
              <a:rPr lang="ko-KR" altLang="en-US" sz="5300" b="1" dirty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또 주님이 주신 </a:t>
            </a:r>
            <a:r>
              <a:rPr lang="ko-KR" altLang="en-US" sz="53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모든 것을</a:t>
            </a:r>
            <a:endParaRPr lang="ko-KR" altLang="en-US" sz="5300" b="1" dirty="0">
              <a:solidFill>
                <a:prstClr val="black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algn="ctr"/>
            <a:r>
              <a:rPr lang="ko-KR" altLang="en-US" sz="5300" b="1" dirty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하나님 기르시고 또 입히시고</a:t>
            </a:r>
          </a:p>
          <a:p>
            <a:pPr algn="ctr"/>
            <a:r>
              <a:rPr lang="ko-KR" altLang="en-US" sz="53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돌보아주신 것 </a:t>
            </a:r>
            <a:r>
              <a:rPr lang="ko-KR" altLang="en-US" sz="5300" b="1" dirty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감사해</a:t>
            </a:r>
          </a:p>
          <a:p>
            <a:pPr algn="ctr"/>
            <a:r>
              <a:rPr lang="ko-KR" altLang="en-US" sz="5300" b="1" dirty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인도해 주신 은혜 감사해</a:t>
            </a:r>
          </a:p>
        </p:txBody>
      </p:sp>
    </p:spTree>
    <p:extLst>
      <p:ext uri="{BB962C8B-B14F-4D97-AF65-F5344CB8AC3E}">
        <p14:creationId xmlns:p14="http://schemas.microsoft.com/office/powerpoint/2010/main" val="23467917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사람, 남자, 착용, 안경이(가) 표시된 사진&#10;&#10;자동 생성된 설명">
            <a:extLst>
              <a:ext uri="{FF2B5EF4-FFF2-40B4-BE49-F238E27FC236}">
                <a16:creationId xmlns="" xmlns:c="http://schemas.openxmlformats.org/drawingml/2006/chart" xmlns:dgm="http://schemas.openxmlformats.org/drawingml/2006/diagram" xmlns:dsp="http://schemas.microsoft.com/office/drawing/2008/diagram" xmlns:a16="http://schemas.microsoft.com/office/drawing/2014/main" id="{3786C7E7-C834-41EC-BE33-EB9484CDBA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23" y="-4712"/>
            <a:ext cx="12191980" cy="68579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66" tIns="45710" rIns="9136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대표기도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79576" y="5006800"/>
            <a:ext cx="7848872" cy="1308030"/>
          </a:xfrm>
          <a:prstGeom prst="rect">
            <a:avLst/>
          </a:prstGeom>
          <a:noFill/>
        </p:spPr>
        <p:txBody>
          <a:bodyPr wrap="square" lIns="91366" tIns="45710" rIns="91366" bIns="45710">
            <a:spAutoFit/>
          </a:bodyPr>
          <a:lstStyle/>
          <a:p>
            <a:pPr lvl="0" algn="ctr">
              <a:defRPr/>
            </a:pPr>
            <a:r>
              <a:rPr lang="ko-KR" altLang="en-US" sz="7900" b="1" dirty="0" smtClean="0">
                <a:solidFill>
                  <a:prstClr val="white"/>
                </a:solidFill>
                <a:latin typeface="HY중고딕"/>
                <a:ea typeface="HY중고딕"/>
              </a:rPr>
              <a:t>박시우 </a:t>
            </a:r>
            <a:r>
              <a:rPr lang="ko-KR" altLang="en-US" sz="7900" b="1" dirty="0" smtClean="0">
                <a:solidFill>
                  <a:prstClr val="white"/>
                </a:solidFill>
                <a:latin typeface="HY중고딕"/>
                <a:ea typeface="HY중고딕"/>
              </a:rPr>
              <a:t>어린이</a:t>
            </a:r>
            <a:endParaRPr lang="ko-KR" altLang="en-US" sz="7900" b="1" dirty="0">
              <a:solidFill>
                <a:prstClr val="white"/>
              </a:solidFill>
              <a:latin typeface="HY중고딕"/>
              <a:ea typeface="HY중고딕"/>
            </a:endParaRPr>
          </a:p>
        </p:txBody>
      </p:sp>
    </p:spTree>
    <p:extLst>
      <p:ext uri="{BB962C8B-B14F-4D97-AF65-F5344CB8AC3E}">
        <p14:creationId xmlns:p14="http://schemas.microsoft.com/office/powerpoint/2010/main" val="145972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 xmlns:c="http://schemas.openxmlformats.org/drawingml/2006/chart" xmlns:dgm="http://schemas.openxmlformats.org/drawingml/2006/diagram" xmlns:dsp="http://schemas.microsoft.com/office/drawing/2008/diagram">
      <p:transition xmlns:mc="http://schemas.openxmlformats.org/markup-compatibility/2006" xmlns:hp="http://schemas.haansoft.com/office/presentation/8.0" mc:Ignorable="hp" hp:hslDur="5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67507" y="106135"/>
            <a:ext cx="12212276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40987" y="1939791"/>
            <a:ext cx="7848872" cy="2970024"/>
          </a:xfrm>
          <a:prstGeom prst="rect">
            <a:avLst/>
          </a:prstGeom>
          <a:noFill/>
        </p:spPr>
        <p:txBody>
          <a:bodyPr wrap="square" lIns="91354" tIns="45710" rIns="91354" bIns="45710">
            <a:spAutoFit/>
          </a:bodyPr>
          <a:lstStyle/>
          <a:p>
            <a:pPr lvl="0" algn="ctr">
              <a:defRPr/>
            </a:pPr>
            <a:r>
              <a:rPr lang="ko-KR" altLang="en-US" sz="6000" b="1" dirty="0">
                <a:solidFill>
                  <a:prstClr val="black"/>
                </a:solidFill>
                <a:latin typeface="HY중고딕"/>
                <a:ea typeface="HY중고딕"/>
              </a:rPr>
              <a:t>성경봉독</a:t>
            </a:r>
          </a:p>
          <a:p>
            <a:pPr lvl="0" algn="ctr">
              <a:defRPr/>
            </a:pPr>
            <a:endParaRPr lang="ko-KR" altLang="en-US" sz="6700" b="1" dirty="0">
              <a:solidFill>
                <a:prstClr val="black"/>
              </a:solidFill>
              <a:latin typeface="HY중고딕"/>
              <a:ea typeface="HY중고딕"/>
            </a:endParaRPr>
          </a:p>
          <a:p>
            <a:pPr lvl="0" algn="ctr">
              <a:defRPr/>
            </a:pPr>
            <a:r>
              <a:rPr lang="ko-KR" altLang="en-US" sz="6000" b="1" dirty="0" smtClean="0">
                <a:solidFill>
                  <a:prstClr val="black"/>
                </a:solidFill>
                <a:latin typeface="HY중고딕"/>
                <a:ea typeface="HY중고딕"/>
              </a:rPr>
              <a:t>창세기 </a:t>
            </a:r>
            <a:r>
              <a:rPr lang="en-US" altLang="ko-KR" sz="6000" b="1" dirty="0" smtClean="0">
                <a:solidFill>
                  <a:prstClr val="black"/>
                </a:solidFill>
                <a:latin typeface="HY중고딕"/>
                <a:ea typeface="HY중고딕"/>
              </a:rPr>
              <a:t>1</a:t>
            </a:r>
            <a:r>
              <a:rPr lang="ko-KR" altLang="en-US" sz="6000" b="1" dirty="0" smtClean="0">
                <a:solidFill>
                  <a:prstClr val="black"/>
                </a:solidFill>
                <a:latin typeface="HY중고딕"/>
                <a:ea typeface="HY중고딕"/>
              </a:rPr>
              <a:t>장 </a:t>
            </a:r>
            <a:r>
              <a:rPr lang="en-US" altLang="ko-KR" sz="6000" b="1" dirty="0" smtClean="0">
                <a:solidFill>
                  <a:prstClr val="black"/>
                </a:solidFill>
                <a:latin typeface="HY중고딕"/>
                <a:ea typeface="HY중고딕"/>
              </a:rPr>
              <a:t>1</a:t>
            </a:r>
            <a:r>
              <a:rPr lang="ko-KR" altLang="en-US" sz="6000" b="1" dirty="0" smtClean="0">
                <a:solidFill>
                  <a:prstClr val="black"/>
                </a:solidFill>
                <a:latin typeface="HY중고딕"/>
                <a:ea typeface="HY중고딕"/>
              </a:rPr>
              <a:t>절</a:t>
            </a:r>
            <a:endParaRPr lang="ko-KR" altLang="en-US" sz="6000" b="1" dirty="0">
              <a:solidFill>
                <a:prstClr val="black"/>
              </a:solidFill>
              <a:latin typeface="HY중고딕"/>
              <a:ea typeface="HY중고딕"/>
            </a:endParaRPr>
          </a:p>
        </p:txBody>
      </p:sp>
    </p:spTree>
    <p:extLst>
      <p:ext uri="{BB962C8B-B14F-4D97-AF65-F5344CB8AC3E}">
        <p14:creationId xmlns:p14="http://schemas.microsoft.com/office/powerpoint/2010/main" val="295797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 xmlns:c="http://schemas.openxmlformats.org/drawingml/2006/chart" xmlns:dgm="http://schemas.openxmlformats.org/drawingml/2006/diagram" xmlns:dsp="http://schemas.microsoft.com/office/drawing/2008/diagram">
      <p:transition xmlns:mc="http://schemas.openxmlformats.org/markup-compatibility/2006" xmlns:hp="http://schemas.haansoft.com/office/presentation/8.0" mc:Ignorable="hp" hp:hslDur="5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그림 5122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988561" y="0"/>
            <a:ext cx="10214883" cy="6858000"/>
          </a:xfrm>
          <a:prstGeom prst="rect">
            <a:avLst/>
          </a:prstGeom>
        </p:spPr>
      </p:pic>
      <p:sp>
        <p:nvSpPr>
          <p:cNvPr id="5124" name="TextBox 1"/>
          <p:cNvSpPr txBox="1"/>
          <p:nvPr/>
        </p:nvSpPr>
        <p:spPr>
          <a:xfrm>
            <a:off x="2282104" y="295836"/>
            <a:ext cx="7104789" cy="1446551"/>
          </a:xfrm>
          <a:prstGeom prst="rect">
            <a:avLst/>
          </a:prstGeom>
          <a:noFill/>
        </p:spPr>
        <p:txBody>
          <a:bodyPr wrap="square" lIns="91400" tIns="45718" rIns="91400" bIns="45718">
            <a:spAutoFit/>
          </a:bodyPr>
          <a:lstStyle/>
          <a:p>
            <a:pPr algn="ctr">
              <a:defRPr/>
            </a:pPr>
            <a:r>
              <a:rPr lang="ko-KR" altLang="en-US" sz="8800">
                <a:solidFill>
                  <a:prstClr val="black"/>
                </a:solidFill>
                <a:latin typeface="HY엽서M"/>
                <a:ea typeface="HY엽서M"/>
              </a:rPr>
              <a:t>찬양해요</a:t>
            </a:r>
            <a:r>
              <a:rPr lang="en-US" altLang="ko-KR" sz="8800">
                <a:solidFill>
                  <a:prstClr val="black"/>
                </a:solidFill>
                <a:latin typeface="HY엽서M"/>
                <a:ea typeface="HY엽서M"/>
              </a:rPr>
              <a:t>~</a:t>
            </a:r>
            <a:endParaRPr lang="ko-KR" altLang="en-US" sz="8800">
              <a:solidFill>
                <a:prstClr val="black"/>
              </a:solidFill>
              <a:latin typeface="HY엽서M"/>
              <a:ea typeface="HY엽서M"/>
            </a:endParaRPr>
          </a:p>
        </p:txBody>
      </p:sp>
    </p:spTree>
    <p:extLst>
      <p:ext uri="{BB962C8B-B14F-4D97-AF65-F5344CB8AC3E}">
        <p14:creationId xmlns:p14="http://schemas.microsoft.com/office/powerpoint/2010/main" val="24665035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524001" y="1859495"/>
            <a:ext cx="8676456" cy="933500"/>
          </a:xfrm>
          <a:prstGeom prst="rect">
            <a:avLst/>
          </a:prstGeom>
        </p:spPr>
        <p:txBody>
          <a:bodyPr wrap="square" lIns="91278" tIns="45674" rIns="91278" bIns="45674">
            <a:spAutoFit/>
          </a:bodyPr>
          <a:lstStyle/>
          <a:p>
            <a:pPr lvl="0">
              <a:defRPr/>
            </a:pPr>
            <a:r>
              <a:rPr lang="en-US" altLang="ko-KR" sz="5500" b="1">
                <a:solidFill>
                  <a:prstClr val="black"/>
                </a:solidFill>
              </a:rPr>
              <a:t> </a:t>
            </a:r>
            <a:endParaRPr lang="ko-KR" altLang="en-US" sz="5500">
              <a:solidFill>
                <a:prstClr val="black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24000" y="1410531"/>
            <a:ext cx="9144000" cy="1384903"/>
          </a:xfrm>
          <a:prstGeom prst="rect">
            <a:avLst/>
          </a:prstGeom>
        </p:spPr>
        <p:txBody>
          <a:bodyPr wrap="square" lIns="91278" tIns="45674" rIns="91278" bIns="45674">
            <a:spAutoFit/>
          </a:bodyPr>
          <a:lstStyle/>
          <a:p>
            <a:pPr lvl="0">
              <a:defRPr/>
            </a:pPr>
            <a:endParaRPr lang="ko-KR" altLang="en-US" sz="6500">
              <a:solidFill>
                <a:prstClr val="black"/>
              </a:solidFill>
            </a:endParaRPr>
          </a:p>
          <a:p>
            <a:pPr lvl="0">
              <a:defRPr/>
            </a:pPr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079" y="599272"/>
            <a:ext cx="10825844" cy="1015642"/>
          </a:xfrm>
          <a:prstGeom prst="rect">
            <a:avLst/>
          </a:prstGeom>
          <a:noFill/>
        </p:spPr>
        <p:txBody>
          <a:bodyPr vert="horz" wrap="square" lIns="91354" tIns="45710" rIns="91354" bIns="45710" anchor="t">
            <a:spAutoFit/>
          </a:bodyPr>
          <a:lstStyle/>
          <a:p>
            <a:pPr lvl="0">
              <a:defRPr/>
            </a:pPr>
            <a:r>
              <a:rPr lang="ko-KR" altLang="en-US" sz="5500" b="1" dirty="0">
                <a:solidFill>
                  <a:srgbClr val="000000"/>
                </a:solidFill>
              </a:rPr>
              <a:t> </a:t>
            </a:r>
            <a:r>
              <a:rPr lang="ko-KR" altLang="en-US" sz="6000" b="1" dirty="0">
                <a:solidFill>
                  <a:srgbClr val="000000"/>
                </a:solidFill>
              </a:rPr>
              <a:t>성경봉독</a:t>
            </a:r>
            <a:r>
              <a:rPr lang="en-US" altLang="ko-KR" sz="6000" b="1" dirty="0">
                <a:solidFill>
                  <a:srgbClr val="000000"/>
                </a:solidFill>
              </a:rPr>
              <a:t>-</a:t>
            </a:r>
            <a:r>
              <a:rPr lang="ko-KR" altLang="en-US" sz="6000" b="1" dirty="0">
                <a:solidFill>
                  <a:srgbClr val="000000"/>
                </a:solidFill>
              </a:rPr>
              <a:t> </a:t>
            </a:r>
            <a:r>
              <a:rPr lang="ko-KR" altLang="en-US" sz="6000" b="1" dirty="0" smtClean="0">
                <a:solidFill>
                  <a:srgbClr val="000000"/>
                </a:solidFill>
              </a:rPr>
              <a:t>창세기 </a:t>
            </a:r>
            <a:r>
              <a:rPr lang="en-US" altLang="ko-KR" sz="6000" b="1" dirty="0" smtClean="0">
                <a:solidFill>
                  <a:srgbClr val="000000"/>
                </a:solidFill>
              </a:rPr>
              <a:t>1</a:t>
            </a:r>
            <a:r>
              <a:rPr lang="ko-KR" altLang="en-US" sz="6000" b="1" dirty="0" smtClean="0">
                <a:solidFill>
                  <a:srgbClr val="000000"/>
                </a:solidFill>
              </a:rPr>
              <a:t>장</a:t>
            </a:r>
            <a:endParaRPr lang="ko-KR" altLang="en-US" sz="6000" b="1" dirty="0">
              <a:solidFill>
                <a:srgbClr val="000000"/>
              </a:solidFill>
            </a:endParaRPr>
          </a:p>
        </p:txBody>
      </p:sp>
      <p:sp>
        <p:nvSpPr>
          <p:cNvPr id="11" name="가로 글상자 10"/>
          <p:cNvSpPr txBox="1"/>
          <p:nvPr/>
        </p:nvSpPr>
        <p:spPr>
          <a:xfrm>
            <a:off x="683080" y="2387878"/>
            <a:ext cx="10967357" cy="2308320"/>
          </a:xfrm>
          <a:prstGeom prst="rect">
            <a:avLst/>
          </a:prstGeom>
        </p:spPr>
        <p:txBody>
          <a:bodyPr vert="horz" wrap="square" lIns="91400" tIns="45718" rIns="91400" bIns="45718" anchor="t">
            <a:spAutoFit/>
          </a:bodyPr>
          <a:lstStyle/>
          <a:p>
            <a:pPr lvl="0">
              <a:defRPr/>
            </a:pPr>
            <a:r>
              <a:rPr lang="en-US" altLang="ko-KR" sz="7200" b="1" dirty="0" smtClean="0"/>
              <a:t>1 </a:t>
            </a:r>
            <a:r>
              <a:rPr lang="ko-KR" altLang="en-US" sz="7200" b="1" dirty="0" smtClean="0"/>
              <a:t>태초에 하나님이 천지를 창조하시니라</a:t>
            </a:r>
            <a:endParaRPr lang="ko-KR" alt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78717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 xmlns:c="http://schemas.openxmlformats.org/drawingml/2006/chart" xmlns:dgm="http://schemas.openxmlformats.org/drawingml/2006/diagram" xmlns:dsp="http://schemas.microsoft.com/office/drawing/2008/diagram">
      <p:transition xmlns:mc="http://schemas.openxmlformats.org/markup-compatibility/2006" xmlns:hp="http://schemas.haansoft.com/office/presentation/8.0" mc:Ignorable="hp" hp:hslDur="5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-54244" y="-82725"/>
            <a:ext cx="12192000" cy="73894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11201" y="1685944"/>
            <a:ext cx="7848873" cy="430885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vert="horz" wrap="square" lIns="91354" tIns="45710" rIns="91354" bIns="45710" anchor="t">
            <a:spAutoFit/>
          </a:bodyPr>
          <a:lstStyle/>
          <a:p>
            <a:pPr lvl="0" algn="ctr">
              <a:buNone/>
              <a:defRPr/>
            </a:pPr>
            <a:r>
              <a:rPr lang="ko-KR" altLang="en-US" sz="6000" b="1" dirty="0" smtClean="0">
                <a:solidFill>
                  <a:prstClr val="black"/>
                </a:solidFill>
                <a:latin typeface="HY그래픽M"/>
                <a:ea typeface="HY그래픽M"/>
              </a:rPr>
              <a:t>설교</a:t>
            </a:r>
            <a:endParaRPr lang="en-US" altLang="ko-KR" sz="6000" b="1" dirty="0" smtClean="0">
              <a:solidFill>
                <a:prstClr val="black"/>
              </a:solidFill>
              <a:latin typeface="HY그래픽M"/>
              <a:ea typeface="HY그래픽M"/>
            </a:endParaRPr>
          </a:p>
          <a:p>
            <a:pPr lvl="0" algn="ctr">
              <a:buNone/>
              <a:defRPr/>
            </a:pPr>
            <a:endParaRPr lang="ko-KR" altLang="en-US" sz="5200" b="1" dirty="0" smtClean="0">
              <a:solidFill>
                <a:prstClr val="black"/>
              </a:solidFill>
              <a:latin typeface="HY그래픽M"/>
              <a:ea typeface="HY그래픽M"/>
            </a:endParaRPr>
          </a:p>
          <a:p>
            <a:pPr lvl="0" algn="ctr">
              <a:defRPr/>
            </a:pPr>
            <a:r>
              <a:rPr lang="ko-KR" altLang="en-US" sz="5800" b="1" dirty="0" smtClean="0">
                <a:latin typeface="HY그래픽M"/>
                <a:ea typeface="HY그래픽M"/>
              </a:rPr>
              <a:t>우연일까</a:t>
            </a:r>
            <a:r>
              <a:rPr lang="en-US" altLang="ko-KR" sz="5800" b="1" dirty="0" smtClean="0">
                <a:latin typeface="HY그래픽M"/>
                <a:ea typeface="HY그래픽M"/>
              </a:rPr>
              <a:t>? </a:t>
            </a:r>
            <a:r>
              <a:rPr lang="ko-KR" altLang="en-US" sz="5800" b="1" dirty="0" smtClean="0">
                <a:latin typeface="HY그래픽M"/>
                <a:ea typeface="HY그래픽M"/>
              </a:rPr>
              <a:t>창조일까</a:t>
            </a:r>
            <a:r>
              <a:rPr lang="en-US" altLang="ko-KR" sz="5800" b="1" dirty="0" smtClean="0">
                <a:latin typeface="HY그래픽M"/>
                <a:ea typeface="HY그래픽M"/>
              </a:rPr>
              <a:t>?</a:t>
            </a:r>
            <a:endParaRPr lang="en-US" altLang="ko-KR" sz="5800" b="1" dirty="0" smtClean="0">
              <a:latin typeface="HY그래픽M"/>
              <a:ea typeface="HY그래픽M"/>
            </a:endParaRPr>
          </a:p>
          <a:p>
            <a:pPr lvl="0" algn="ctr">
              <a:defRPr/>
            </a:pPr>
            <a:endParaRPr lang="en-US" altLang="ko-KR" sz="4400" b="1" dirty="0" smtClean="0">
              <a:solidFill>
                <a:srgbClr val="000000"/>
              </a:solidFill>
              <a:latin typeface="HY그래픽M"/>
              <a:ea typeface="HY그래픽M"/>
            </a:endParaRPr>
          </a:p>
          <a:p>
            <a:pPr lvl="0" algn="ctr">
              <a:defRPr/>
            </a:pPr>
            <a:r>
              <a:rPr lang="ko-KR" altLang="en-US" sz="6000" b="1" dirty="0" smtClean="0">
                <a:solidFill>
                  <a:srgbClr val="000000"/>
                </a:solidFill>
                <a:latin typeface="HY그래픽M"/>
                <a:ea typeface="HY그래픽M"/>
              </a:rPr>
              <a:t>김광래 </a:t>
            </a:r>
            <a:r>
              <a:rPr lang="ko-KR" altLang="en-US" sz="6000" b="1" dirty="0" smtClean="0">
                <a:solidFill>
                  <a:srgbClr val="000000"/>
                </a:solidFill>
                <a:latin typeface="HY그래픽M"/>
                <a:ea typeface="HY그래픽M"/>
              </a:rPr>
              <a:t>목사님</a:t>
            </a:r>
            <a:endParaRPr lang="ko-KR" altLang="en-US" sz="6000" b="1" dirty="0">
              <a:solidFill>
                <a:srgbClr val="000000"/>
              </a:solidFill>
              <a:latin typeface="HY그래픽M"/>
              <a:ea typeface="HY그래픽M"/>
            </a:endParaRPr>
          </a:p>
        </p:txBody>
      </p:sp>
    </p:spTree>
    <p:extLst>
      <p:ext uri="{BB962C8B-B14F-4D97-AF65-F5344CB8AC3E}">
        <p14:creationId xmlns:p14="http://schemas.microsoft.com/office/powerpoint/2010/main" val="4194730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 xmlns:c="http://schemas.openxmlformats.org/drawingml/2006/chart" xmlns:dgm="http://schemas.openxmlformats.org/drawingml/2006/diagram" xmlns:dsp="http://schemas.microsoft.com/office/drawing/2008/diagram"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269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7836" y="710295"/>
            <a:ext cx="10776857" cy="5016754"/>
          </a:xfrm>
          <a:prstGeom prst="rect">
            <a:avLst/>
          </a:prstGeom>
          <a:noFill/>
        </p:spPr>
        <p:txBody>
          <a:bodyPr wrap="square" lIns="91400" tIns="45718" rIns="91400" bIns="45718">
            <a:spAutoFit/>
          </a:bodyPr>
          <a:lstStyle/>
          <a:p>
            <a:pPr lvl="0" algn="ctr">
              <a:defRPr/>
            </a:pPr>
            <a:endParaRPr lang="en-US" altLang="ko-KR" sz="8000" dirty="0" smtClean="0">
              <a:solidFill>
                <a:prstClr val="black"/>
              </a:solidFill>
              <a:latin typeface="HY엽서M"/>
              <a:ea typeface="HY엽서M"/>
            </a:endParaRPr>
          </a:p>
          <a:p>
            <a:pPr lvl="0" algn="ctr">
              <a:defRPr/>
            </a:pPr>
            <a:r>
              <a:rPr lang="ko-KR" altLang="en-US" sz="8000" dirty="0" smtClean="0">
                <a:solidFill>
                  <a:prstClr val="black"/>
                </a:solidFill>
                <a:latin typeface="HY엽서M"/>
                <a:ea typeface="HY엽서M"/>
              </a:rPr>
              <a:t>헌금 찬양</a:t>
            </a:r>
            <a:r>
              <a:rPr lang="en-US" altLang="ko-KR" sz="8000" dirty="0" smtClean="0">
                <a:solidFill>
                  <a:prstClr val="black"/>
                </a:solidFill>
                <a:latin typeface="HY엽서M"/>
                <a:ea typeface="HY엽서M"/>
              </a:rPr>
              <a:t/>
            </a:r>
            <a:br>
              <a:rPr lang="en-US" altLang="ko-KR" sz="8000" dirty="0" smtClean="0">
                <a:solidFill>
                  <a:prstClr val="black"/>
                </a:solidFill>
                <a:latin typeface="HY엽서M"/>
                <a:ea typeface="HY엽서M"/>
              </a:rPr>
            </a:br>
            <a:r>
              <a:rPr lang="ko-KR" altLang="en-US" sz="8000" dirty="0" smtClean="0">
                <a:solidFill>
                  <a:prstClr val="black"/>
                </a:solidFill>
                <a:latin typeface="HY엽서M"/>
                <a:ea typeface="HY엽서M"/>
              </a:rPr>
              <a:t>다 함께</a:t>
            </a:r>
            <a:r>
              <a:rPr lang="en-US" altLang="ko-KR" sz="8000" smtClean="0">
                <a:solidFill>
                  <a:prstClr val="black"/>
                </a:solidFill>
                <a:latin typeface="HY엽서M"/>
                <a:ea typeface="HY엽서M"/>
              </a:rPr>
              <a:t>~</a:t>
            </a:r>
            <a:endParaRPr lang="en-US" altLang="ko-KR" sz="8000" dirty="0">
              <a:solidFill>
                <a:prstClr val="black"/>
              </a:solidFill>
              <a:latin typeface="HY엽서M"/>
              <a:ea typeface="HY엽서M"/>
            </a:endParaRPr>
          </a:p>
          <a:p>
            <a:pPr lvl="0" algn="ctr">
              <a:defRPr/>
            </a:pPr>
            <a:r>
              <a:rPr lang="en-US" altLang="ko-KR" sz="8000" dirty="0">
                <a:solidFill>
                  <a:prstClr val="black"/>
                </a:solidFill>
                <a:latin typeface="HY엽서M"/>
                <a:ea typeface="HY엽서M"/>
              </a:rPr>
              <a:t> </a:t>
            </a:r>
            <a:endParaRPr lang="ko-KR" altLang="en-US" sz="8000" dirty="0">
              <a:solidFill>
                <a:prstClr val="black"/>
              </a:solidFill>
              <a:latin typeface="HY엽서M"/>
              <a:ea typeface="HY엽서M"/>
            </a:endParaRPr>
          </a:p>
        </p:txBody>
      </p:sp>
    </p:spTree>
    <p:extLst>
      <p:ext uri="{BB962C8B-B14F-4D97-AF65-F5344CB8AC3E}">
        <p14:creationId xmlns:p14="http://schemas.microsoft.com/office/powerpoint/2010/main" val="276189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FE element 1">
            <a:extLst>
              <a:ext uri="{FF2B5EF4-FFF2-40B4-BE49-F238E27FC236}">
                <a16:creationId xmlns="" xmlns:a16="http://schemas.microsoft.com/office/drawing/2014/main" id="{8E99F4B7-CD2E-9183-4276-7268BD336D9A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077" y="413189"/>
            <a:ext cx="4254083" cy="941285"/>
          </a:xfrm>
          <a:prstGeom prst="rect">
            <a:avLst/>
          </a:prstGeom>
        </p:spPr>
      </p:pic>
      <p:pic>
        <p:nvPicPr>
          <p:cNvPr id="9" name="PFE element 2">
            <a:extLst>
              <a:ext uri="{FF2B5EF4-FFF2-40B4-BE49-F238E27FC236}">
                <a16:creationId xmlns="" xmlns:a16="http://schemas.microsoft.com/office/drawing/2014/main" id="{0B880B47-3F66-342B-572D-C0FAC592E8E9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7"/>
            <a:ext cx="1144315" cy="620093"/>
          </a:xfrm>
          <a:prstGeom prst="rect">
            <a:avLst/>
          </a:prstGeom>
        </p:spPr>
      </p:pic>
      <p:pic>
        <p:nvPicPr>
          <p:cNvPr id="11" name="PFE element 3">
            <a:extLst>
              <a:ext uri="{FF2B5EF4-FFF2-40B4-BE49-F238E27FC236}">
                <a16:creationId xmlns="" xmlns:a16="http://schemas.microsoft.com/office/drawing/2014/main" id="{B8C3C740-0694-30D6-5674-FFC589B3F400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12"/>
            <a:ext cx="1245920" cy="493691"/>
          </a:xfrm>
          <a:prstGeom prst="rect">
            <a:avLst/>
          </a:prstGeom>
        </p:spPr>
      </p:pic>
      <p:pic>
        <p:nvPicPr>
          <p:cNvPr id="13" name="PFE element 4">
            <a:extLst>
              <a:ext uri="{FF2B5EF4-FFF2-40B4-BE49-F238E27FC236}">
                <a16:creationId xmlns="" xmlns:a16="http://schemas.microsoft.com/office/drawing/2014/main" id="{34D727F3-90A9-52AD-DAB7-4B7891F758FF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39" y="2383752"/>
            <a:ext cx="8195733" cy="307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6742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5">
            <a:extLst>
              <a:ext uri="{FF2B5EF4-FFF2-40B4-BE49-F238E27FC236}">
                <a16:creationId xmlns="" xmlns:a16="http://schemas.microsoft.com/office/drawing/2014/main" id="{E0E8BC81-4BE4-3E08-0972-979EB891D9AF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7"/>
            <a:ext cx="1144315" cy="620093"/>
          </a:xfrm>
          <a:prstGeom prst="rect">
            <a:avLst/>
          </a:prstGeom>
        </p:spPr>
      </p:pic>
      <p:pic>
        <p:nvPicPr>
          <p:cNvPr id="7" name="PFE element 6">
            <a:extLst>
              <a:ext uri="{FF2B5EF4-FFF2-40B4-BE49-F238E27FC236}">
                <a16:creationId xmlns="" xmlns:a16="http://schemas.microsoft.com/office/drawing/2014/main" id="{6E903B48-856E-37FB-4577-B90B8F8EDDD8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077" y="413189"/>
            <a:ext cx="4254083" cy="941285"/>
          </a:xfrm>
          <a:prstGeom prst="rect">
            <a:avLst/>
          </a:prstGeom>
        </p:spPr>
      </p:pic>
      <p:pic>
        <p:nvPicPr>
          <p:cNvPr id="9" name="PFE element 7">
            <a:extLst>
              <a:ext uri="{FF2B5EF4-FFF2-40B4-BE49-F238E27FC236}">
                <a16:creationId xmlns="" xmlns:a16="http://schemas.microsoft.com/office/drawing/2014/main" id="{9BF123E5-4DBC-3089-D546-526F8B81341D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12"/>
            <a:ext cx="1245920" cy="493691"/>
          </a:xfrm>
          <a:prstGeom prst="rect">
            <a:avLst/>
          </a:prstGeom>
        </p:spPr>
      </p:pic>
      <p:pic>
        <p:nvPicPr>
          <p:cNvPr id="12" name="PFE element 8">
            <a:extLst>
              <a:ext uri="{FF2B5EF4-FFF2-40B4-BE49-F238E27FC236}">
                <a16:creationId xmlns="" xmlns:a16="http://schemas.microsoft.com/office/drawing/2014/main" id="{A2FE8567-E722-D048-1C6C-D5AFD6E232CA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39" y="2383752"/>
            <a:ext cx="8195733" cy="307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9903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9">
            <a:extLst>
              <a:ext uri="{FF2B5EF4-FFF2-40B4-BE49-F238E27FC236}">
                <a16:creationId xmlns="" xmlns:a16="http://schemas.microsoft.com/office/drawing/2014/main" id="{C93D1C54-6F50-8682-F88A-FA77B298D779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7"/>
            <a:ext cx="1144315" cy="620093"/>
          </a:xfrm>
          <a:prstGeom prst="rect">
            <a:avLst/>
          </a:prstGeom>
        </p:spPr>
      </p:pic>
      <p:pic>
        <p:nvPicPr>
          <p:cNvPr id="7" name="PFE element 10">
            <a:extLst>
              <a:ext uri="{FF2B5EF4-FFF2-40B4-BE49-F238E27FC236}">
                <a16:creationId xmlns="" xmlns:a16="http://schemas.microsoft.com/office/drawing/2014/main" id="{DEA238F5-FD1C-6B71-1152-4077D5E48BF7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077" y="413189"/>
            <a:ext cx="4254083" cy="941285"/>
          </a:xfrm>
          <a:prstGeom prst="rect">
            <a:avLst/>
          </a:prstGeom>
        </p:spPr>
      </p:pic>
      <p:pic>
        <p:nvPicPr>
          <p:cNvPr id="10" name="PFE element 11">
            <a:extLst>
              <a:ext uri="{FF2B5EF4-FFF2-40B4-BE49-F238E27FC236}">
                <a16:creationId xmlns="" xmlns:a16="http://schemas.microsoft.com/office/drawing/2014/main" id="{C7493DB7-110C-7A01-2C4C-B4BF1B47DF4E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12"/>
            <a:ext cx="1245920" cy="493691"/>
          </a:xfrm>
          <a:prstGeom prst="rect">
            <a:avLst/>
          </a:prstGeom>
        </p:spPr>
      </p:pic>
      <p:pic>
        <p:nvPicPr>
          <p:cNvPr id="12" name="PFE element 12">
            <a:extLst>
              <a:ext uri="{FF2B5EF4-FFF2-40B4-BE49-F238E27FC236}">
                <a16:creationId xmlns="" xmlns:a16="http://schemas.microsoft.com/office/drawing/2014/main" id="{6DF0FC94-10C3-D83C-9AA1-47E06468B721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820" y="1889560"/>
            <a:ext cx="8452376" cy="406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9795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13">
            <a:extLst>
              <a:ext uri="{FF2B5EF4-FFF2-40B4-BE49-F238E27FC236}">
                <a16:creationId xmlns="" xmlns:a16="http://schemas.microsoft.com/office/drawing/2014/main" id="{1542A90B-910B-CB09-5C4C-F41988575AE4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7"/>
            <a:ext cx="1144315" cy="620093"/>
          </a:xfrm>
          <a:prstGeom prst="rect">
            <a:avLst/>
          </a:prstGeom>
        </p:spPr>
      </p:pic>
      <p:pic>
        <p:nvPicPr>
          <p:cNvPr id="7" name="PFE element 14">
            <a:extLst>
              <a:ext uri="{FF2B5EF4-FFF2-40B4-BE49-F238E27FC236}">
                <a16:creationId xmlns="" xmlns:a16="http://schemas.microsoft.com/office/drawing/2014/main" id="{16FDB174-0944-055B-D752-2DC6851DFF2E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077" y="413189"/>
            <a:ext cx="4254083" cy="941285"/>
          </a:xfrm>
          <a:prstGeom prst="rect">
            <a:avLst/>
          </a:prstGeom>
        </p:spPr>
      </p:pic>
      <p:pic>
        <p:nvPicPr>
          <p:cNvPr id="9" name="PFE element 15">
            <a:extLst>
              <a:ext uri="{FF2B5EF4-FFF2-40B4-BE49-F238E27FC236}">
                <a16:creationId xmlns="" xmlns:a16="http://schemas.microsoft.com/office/drawing/2014/main" id="{87B87784-B05F-C895-2180-6DE1D0170D27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12"/>
            <a:ext cx="1245920" cy="493691"/>
          </a:xfrm>
          <a:prstGeom prst="rect">
            <a:avLst/>
          </a:prstGeom>
        </p:spPr>
      </p:pic>
      <p:pic>
        <p:nvPicPr>
          <p:cNvPr id="12" name="PFE element 16">
            <a:extLst>
              <a:ext uri="{FF2B5EF4-FFF2-40B4-BE49-F238E27FC236}">
                <a16:creationId xmlns="" xmlns:a16="http://schemas.microsoft.com/office/drawing/2014/main" id="{BB6811FC-0827-D549-0CAA-FB1BDDB8D16A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820" y="1889560"/>
            <a:ext cx="8452376" cy="406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5774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사람, 남자, 착용, 안경이(가) 표시된 사진&#10;&#10;자동 생성된 설명">
            <a:extLst>
              <a:ext uri="{FF2B5EF4-FFF2-40B4-BE49-F238E27FC236}">
                <a16:creationId xmlns="" xmlns:c="http://schemas.openxmlformats.org/drawingml/2006/chart" xmlns:dgm="http://schemas.openxmlformats.org/drawingml/2006/diagram" xmlns:dsp="http://schemas.microsoft.com/office/drawing/2008/diagram" xmlns:a16="http://schemas.microsoft.com/office/drawing/2014/main" id="{F2DB02C6-15AD-485E-9781-9B9FB0DD53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3" y="28"/>
            <a:ext cx="12191980" cy="68579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c="http://schemas.openxmlformats.org/drawingml/2006/chart" xmlns:dgm="http://schemas.openxmlformats.org/drawingml/2006/diagram" xmlns:dsp="http://schemas.microsoft.com/office/drawing/2008/diagram" xmlns:a16="http://schemas.microsoft.com/office/drawing/2014/main" id="{E8514627-3E8F-461F-9DC5-45D200C058B2}"/>
              </a:ext>
            </a:extLst>
          </p:cNvPr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56" tIns="45710" rIns="9135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헌금기도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39616" y="5006810"/>
            <a:ext cx="7848872" cy="1308030"/>
          </a:xfrm>
          <a:prstGeom prst="rect">
            <a:avLst/>
          </a:prstGeom>
          <a:noFill/>
        </p:spPr>
        <p:txBody>
          <a:bodyPr wrap="square" lIns="91354" tIns="45710" rIns="91354" bIns="45710">
            <a:spAutoFit/>
          </a:bodyPr>
          <a:lstStyle/>
          <a:p>
            <a:pPr algn="ctr">
              <a:defRPr/>
            </a:pPr>
            <a:r>
              <a:rPr lang="ko-KR" altLang="en-US" sz="7900" b="1" dirty="0" smtClean="0">
                <a:solidFill>
                  <a:prstClr val="white"/>
                </a:solidFill>
                <a:latin typeface="HY중고딕"/>
                <a:ea typeface="HY중고딕"/>
              </a:rPr>
              <a:t>김수연 </a:t>
            </a:r>
            <a:r>
              <a:rPr lang="ko-KR" altLang="en-US" sz="7900" b="1" dirty="0">
                <a:solidFill>
                  <a:prstClr val="white"/>
                </a:solidFill>
                <a:latin typeface="HY중고딕"/>
                <a:ea typeface="HY중고딕"/>
              </a:rPr>
              <a:t>어린이</a:t>
            </a:r>
          </a:p>
        </p:txBody>
      </p:sp>
    </p:spTree>
    <p:extLst>
      <p:ext uri="{BB962C8B-B14F-4D97-AF65-F5344CB8AC3E}">
        <p14:creationId xmlns:p14="http://schemas.microsoft.com/office/powerpoint/2010/main" val="59018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9000"/>
                    </a14:imgEffect>
                    <a14:imgEffect>
                      <a14:brightnessContrast bright="4000" contrast="-28000"/>
                    </a14:imgEffect>
                  </a14:imgLayer>
                </a14:imgProps>
              </a:ext>
            </a:extLst>
          </a:blip>
          <a:srcRect l="11484" t="42427" r="54183" b="11189"/>
          <a:stretch/>
        </p:blipFill>
        <p:spPr>
          <a:xfrm>
            <a:off x="1524005" y="0"/>
            <a:ext cx="9144000" cy="68580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="" xmlns:a16="http://schemas.microsoft.com/office/drawing/2014/main" id="{2503916C-71CC-48CC-803E-428326D589EF}"/>
              </a:ext>
            </a:extLst>
          </p:cNvPr>
          <p:cNvSpPr/>
          <p:nvPr/>
        </p:nvSpPr>
        <p:spPr>
          <a:xfrm>
            <a:off x="-2364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="" xmlns:a16="http://schemas.microsoft.com/office/drawing/2014/main" id="{4E0C5DDF-9760-4958-B3E7-7CC7D6BF547B}"/>
              </a:ext>
            </a:extLst>
          </p:cNvPr>
          <p:cNvSpPr/>
          <p:nvPr/>
        </p:nvSpPr>
        <p:spPr>
          <a:xfrm>
            <a:off x="10681823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396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664816"/>
            <a:ext cx="10369152" cy="3528395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임하시오며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8316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115"/>
            <a:ext cx="12192000" cy="321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0" y="97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 defTabSz="914400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3"/>
            <a:ext cx="12192000" cy="3789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 defTabSz="914400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32666"/>
            <a:ext cx="12192000" cy="4708945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algn="ctr" defTabSz="914400"/>
            <a:r>
              <a:rPr lang="ko-KR" altLang="en-US" sz="5500" b="1" dirty="0" err="1">
                <a:solidFill>
                  <a:prstClr val="black"/>
                </a:solidFill>
                <a:latin typeface="함초롬돋움"/>
              </a:rPr>
              <a:t>샬롬샬롬</a:t>
            </a:r>
            <a:r>
              <a:rPr lang="ko-KR" altLang="en-US" sz="5500" b="1" dirty="0">
                <a:solidFill>
                  <a:prstClr val="black"/>
                </a:solidFill>
                <a:latin typeface="함초롬돋움"/>
              </a:rPr>
              <a:t> 인사해요 </a:t>
            </a:r>
            <a:endParaRPr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 defTabSz="914400"/>
            <a:r>
              <a:rPr lang="ko-KR" altLang="en-US" sz="5500" b="1" dirty="0">
                <a:solidFill>
                  <a:prstClr val="black"/>
                </a:solidFill>
                <a:latin typeface="함초롬돋움"/>
              </a:rPr>
              <a:t>옆에 있는 친구와</a:t>
            </a:r>
            <a:endParaRPr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 defTabSz="914400"/>
            <a:r>
              <a:rPr lang="ko-KR" altLang="en-US" sz="5500" b="1" dirty="0" err="1">
                <a:solidFill>
                  <a:prstClr val="black"/>
                </a:solidFill>
                <a:latin typeface="함초롬돋움"/>
              </a:rPr>
              <a:t>샬롬샬롬</a:t>
            </a:r>
            <a:r>
              <a:rPr lang="ko-KR" altLang="en-US" sz="5500" b="1" dirty="0">
                <a:solidFill>
                  <a:prstClr val="black"/>
                </a:solidFill>
                <a:latin typeface="함초롬돋움"/>
              </a:rPr>
              <a:t> 인사해요 </a:t>
            </a:r>
            <a:endParaRPr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 defTabSz="914400"/>
            <a:r>
              <a:rPr lang="ko-KR" altLang="en-US" sz="5500" b="1" dirty="0">
                <a:solidFill>
                  <a:prstClr val="black"/>
                </a:solidFill>
                <a:latin typeface="함초롬돋움"/>
              </a:rPr>
              <a:t>주님의 평화가 가득하길</a:t>
            </a:r>
            <a:endParaRPr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 defTabSz="914400"/>
            <a:endParaRPr lang="en-US" altLang="ko-KR" sz="4000" dirty="0">
              <a:solidFill>
                <a:prstClr val="black"/>
              </a:solidFill>
              <a:latin typeface="함초롬돋움"/>
            </a:endParaRPr>
          </a:p>
          <a:p>
            <a:pPr algn="ctr" defTabSz="914400"/>
            <a:endParaRPr lang="ko-KR" altLang="en-US" sz="4000" dirty="0">
              <a:solidFill>
                <a:prstClr val="black"/>
              </a:solidFill>
              <a:latin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5446858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76F9C21-F397-433B-B97D-C0924DBA8F65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70388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마시옵고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구하시옵소서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25E456F-D83A-46BE-ABB6-CCC35D9A038B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60027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004EA463-20C5-47F2-B1E6-EC42448D8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F283521-CB1B-40F7-BA5F-F4AC792ED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08383" y="476717"/>
            <a:ext cx="6912768" cy="2616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294" tIns="45678" rIns="91294" bIns="45678">
            <a:spAutoFit/>
          </a:bodyPr>
          <a:lstStyle/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현대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00B05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어린이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FF000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prstClr val="black"/>
                </a:solidFill>
                <a:latin typeface="HY엽서L" pitchFamily="18" charset="-127"/>
                <a:ea typeface="HY엽서L" pitchFamily="18" charset="-127"/>
              </a:rPr>
              <a:t>초등부</a:t>
            </a:r>
            <a:endParaRPr lang="en-US" altLang="ko-KR" sz="5500" b="1" dirty="0">
              <a:solidFill>
                <a:prstClr val="black"/>
              </a:solidFill>
              <a:latin typeface="HY엽서L" pitchFamily="18" charset="-127"/>
              <a:ea typeface="HY엽서L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646A791-52CE-4599-9E23-3FE6D5C26AFA}"/>
              </a:ext>
            </a:extLst>
          </p:cNvPr>
          <p:cNvSpPr txBox="1"/>
          <p:nvPr/>
        </p:nvSpPr>
        <p:spPr>
          <a:xfrm>
            <a:off x="8616281" y="611507"/>
            <a:ext cx="3575720" cy="5632299"/>
          </a:xfrm>
          <a:prstGeom prst="rect">
            <a:avLst/>
          </a:prstGeom>
          <a:noFill/>
        </p:spPr>
        <p:txBody>
          <a:bodyPr wrap="square" lIns="91370" tIns="45714" rIns="91370" bIns="45714" rtlCol="0">
            <a:spAutoFit/>
          </a:bodyPr>
          <a:lstStyle/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한 주간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배운 말씀대로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승리하고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다음 주일에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만나요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하나님께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영광을</a:t>
            </a:r>
            <a:r>
              <a:rPr lang="en-US" altLang="ko-KR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~</a:t>
            </a:r>
            <a:endParaRPr lang="ko-KR" altLang="en-US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29338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115"/>
            <a:ext cx="12192000" cy="321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0" y="97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 defTabSz="914400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3"/>
            <a:ext cx="12192000" cy="3789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 defTabSz="914400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32659"/>
            <a:ext cx="12192000" cy="5863107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algn="ctr" defTabSz="914400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나를 사랑하시는 주님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 defTabSz="914400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너를 사랑하시는 주님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 defTabSz="914400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매일 매일 우리 안에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 defTabSz="914400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주님의 사랑 기쁨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 defTabSz="914400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주님의 평화가 가득하길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 defTabSz="914400"/>
            <a:endParaRPr lang="en-US" altLang="ko-KR" sz="5500" dirty="0">
              <a:solidFill>
                <a:prstClr val="black"/>
              </a:solidFill>
              <a:latin typeface="함초롬돋움"/>
            </a:endParaRPr>
          </a:p>
          <a:p>
            <a:pPr algn="ctr" defTabSz="914400"/>
            <a:endParaRPr lang="en-US" altLang="ko-KR" sz="4000" dirty="0">
              <a:solidFill>
                <a:prstClr val="black"/>
              </a:solidFill>
              <a:latin typeface="함초롬돋움"/>
            </a:endParaRPr>
          </a:p>
          <a:p>
            <a:pPr algn="ctr" defTabSz="914400"/>
            <a:endParaRPr lang="ko-KR" altLang="en-US" sz="4000" dirty="0">
              <a:solidFill>
                <a:prstClr val="black"/>
              </a:solidFill>
              <a:latin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1253305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7104112" y="1340768"/>
            <a:ext cx="2304256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400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7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ko-KR" altLang="en-US" sz="1800">
              <a:solidFill>
                <a:prstClr val="black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7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ko-KR" altLang="en-US" sz="1800">
              <a:solidFill>
                <a:prstClr val="black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0" y="4"/>
            <a:ext cx="12192000" cy="690489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7669" y="228605"/>
            <a:ext cx="37914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ko-KR" altLang="en-US" sz="3200" b="1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난 </a:t>
            </a:r>
            <a:r>
              <a:rPr lang="ko-KR" altLang="en-US" sz="3200" b="1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깜짝 놀랐지</a:t>
            </a:r>
            <a:endParaRPr lang="ko-KR" altLang="en-US" sz="3200" b="1" dirty="0">
              <a:solidFill>
                <a:prstClr val="black"/>
              </a:solidFill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1877" y="1744292"/>
            <a:ext cx="1081649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ko-KR" altLang="en-US" sz="6000" b="1" dirty="0" smtClean="0">
                <a:solidFill>
                  <a:prstClr val="black"/>
                </a:solidFill>
              </a:rPr>
              <a:t>난 깜짝 놀랐지</a:t>
            </a:r>
            <a:r>
              <a:rPr lang="en-US" altLang="ko-KR" sz="6000" b="1" dirty="0" smtClean="0">
                <a:solidFill>
                  <a:prstClr val="black"/>
                </a:solidFill>
              </a:rPr>
              <a:t/>
            </a:r>
            <a:br>
              <a:rPr lang="en-US" altLang="ko-KR" sz="6000" b="1" dirty="0" smtClean="0">
                <a:solidFill>
                  <a:prstClr val="black"/>
                </a:solidFill>
              </a:rPr>
            </a:br>
            <a:r>
              <a:rPr lang="ko-KR" altLang="en-US" sz="6000" b="1" dirty="0" smtClean="0">
                <a:solidFill>
                  <a:prstClr val="black"/>
                </a:solidFill>
              </a:rPr>
              <a:t>예수님이 날 사랑하신대</a:t>
            </a:r>
            <a:r>
              <a:rPr lang="en-US" altLang="ko-KR" sz="6000" b="1" dirty="0" smtClean="0">
                <a:solidFill>
                  <a:prstClr val="black"/>
                </a:solidFill>
              </a:rPr>
              <a:t/>
            </a:r>
            <a:br>
              <a:rPr lang="en-US" altLang="ko-KR" sz="6000" b="1" dirty="0" smtClean="0">
                <a:solidFill>
                  <a:prstClr val="black"/>
                </a:solidFill>
              </a:rPr>
            </a:br>
            <a:r>
              <a:rPr lang="ko-KR" altLang="en-US" sz="6000" b="1" dirty="0">
                <a:solidFill>
                  <a:prstClr val="black"/>
                </a:solidFill>
              </a:rPr>
              <a:t>난 깜짝 </a:t>
            </a:r>
            <a:r>
              <a:rPr lang="ko-KR" altLang="en-US" sz="6000" b="1" dirty="0" smtClean="0">
                <a:solidFill>
                  <a:prstClr val="black"/>
                </a:solidFill>
              </a:rPr>
              <a:t>놀랐지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 defTabSz="914400"/>
            <a:r>
              <a:rPr lang="ko-KR" altLang="en-US" sz="6000" b="1" dirty="0" smtClean="0">
                <a:solidFill>
                  <a:prstClr val="black"/>
                </a:solidFill>
              </a:rPr>
              <a:t>예수님이 날 구원하셨대</a:t>
            </a:r>
            <a:endParaRPr lang="ko-KR" altLang="en-US" sz="6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58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7104112" y="1340768"/>
            <a:ext cx="2304256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400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7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ko-KR" altLang="en-US" sz="1800">
              <a:solidFill>
                <a:prstClr val="black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7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ko-KR" altLang="en-US" sz="1800">
              <a:solidFill>
                <a:prstClr val="black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0" y="4"/>
            <a:ext cx="12192000" cy="690489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7669" y="228605"/>
            <a:ext cx="37914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ko-KR" altLang="en-US" sz="3200" b="1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난 깜짝 놀랐지</a:t>
            </a:r>
            <a:endParaRPr lang="ko-KR" altLang="en-US" sz="3200" b="1" dirty="0">
              <a:solidFill>
                <a:prstClr val="black"/>
              </a:solidFill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1877" y="1744292"/>
            <a:ext cx="1081649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ko-KR" altLang="en-US" sz="6000" b="1" dirty="0" smtClean="0">
                <a:solidFill>
                  <a:prstClr val="black"/>
                </a:solidFill>
              </a:rPr>
              <a:t>난 깜짝 놀랐지</a:t>
            </a:r>
            <a:r>
              <a:rPr lang="en-US" altLang="ko-KR" sz="6000" b="1" dirty="0" smtClean="0">
                <a:solidFill>
                  <a:prstClr val="black"/>
                </a:solidFill>
              </a:rPr>
              <a:t/>
            </a:r>
            <a:br>
              <a:rPr lang="en-US" altLang="ko-KR" sz="6000" b="1" dirty="0" smtClean="0">
                <a:solidFill>
                  <a:prstClr val="black"/>
                </a:solidFill>
              </a:rPr>
            </a:br>
            <a:r>
              <a:rPr lang="ko-KR" altLang="en-US" sz="6000" b="1" dirty="0" smtClean="0">
                <a:solidFill>
                  <a:prstClr val="black"/>
                </a:solidFill>
              </a:rPr>
              <a:t>날 위해 십자가 죽으셨대</a:t>
            </a:r>
            <a:r>
              <a:rPr lang="en-US" altLang="ko-KR" sz="6000" b="1" dirty="0" smtClean="0">
                <a:solidFill>
                  <a:prstClr val="black"/>
                </a:solidFill>
              </a:rPr>
              <a:t/>
            </a:r>
            <a:br>
              <a:rPr lang="en-US" altLang="ko-KR" sz="6000" b="1" dirty="0" smtClean="0">
                <a:solidFill>
                  <a:prstClr val="black"/>
                </a:solidFill>
              </a:rPr>
            </a:br>
            <a:r>
              <a:rPr lang="ko-KR" altLang="en-US" sz="6000" b="1" dirty="0">
                <a:solidFill>
                  <a:prstClr val="black"/>
                </a:solidFill>
              </a:rPr>
              <a:t>난 깜짝 </a:t>
            </a:r>
            <a:r>
              <a:rPr lang="ko-KR" altLang="en-US" sz="6000" b="1" dirty="0" smtClean="0">
                <a:solidFill>
                  <a:prstClr val="black"/>
                </a:solidFill>
              </a:rPr>
              <a:t>놀랐지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 defTabSz="914400"/>
            <a:r>
              <a:rPr lang="ko-KR" altLang="en-US" sz="6000" b="1" dirty="0" smtClean="0">
                <a:solidFill>
                  <a:prstClr val="black"/>
                </a:solidFill>
              </a:rPr>
              <a:t>우리를 주의 자녀</a:t>
            </a:r>
            <a:r>
              <a:rPr lang="en-US" altLang="ko-KR" sz="6000" b="1" dirty="0" smtClean="0">
                <a:solidFill>
                  <a:prstClr val="black"/>
                </a:solidFill>
              </a:rPr>
              <a:t>(</a:t>
            </a:r>
            <a:r>
              <a:rPr lang="ko-KR" altLang="en-US" sz="6000" b="1" dirty="0" smtClean="0">
                <a:solidFill>
                  <a:prstClr val="black"/>
                </a:solidFill>
              </a:rPr>
              <a:t>삼으셨대</a:t>
            </a:r>
            <a:r>
              <a:rPr lang="en-US" altLang="ko-KR" sz="6000" b="1" dirty="0" smtClean="0">
                <a:solidFill>
                  <a:prstClr val="black"/>
                </a:solidFill>
              </a:rPr>
              <a:t>)</a:t>
            </a:r>
            <a:endParaRPr lang="ko-KR" altLang="en-US" sz="6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87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7104112" y="1340768"/>
            <a:ext cx="2304256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400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7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ko-KR" altLang="en-US" sz="1800">
              <a:solidFill>
                <a:prstClr val="black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7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ko-KR" altLang="en-US" sz="1800">
              <a:solidFill>
                <a:prstClr val="black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0" y="4"/>
            <a:ext cx="12192000" cy="690489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7669" y="228605"/>
            <a:ext cx="37914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ko-KR" altLang="en-US" sz="3200" b="1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난 깜짝 놀랐지</a:t>
            </a:r>
            <a:endParaRPr lang="ko-KR" altLang="en-US" sz="3200" b="1" dirty="0">
              <a:solidFill>
                <a:prstClr val="black"/>
              </a:solidFill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1877" y="1744286"/>
            <a:ext cx="1081649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ko-KR" altLang="en-US" sz="6000" b="1" dirty="0" smtClean="0">
                <a:solidFill>
                  <a:prstClr val="black"/>
                </a:solidFill>
              </a:rPr>
              <a:t>예전엔 몰라 몰라 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 defTabSz="914400"/>
            <a:r>
              <a:rPr lang="ko-KR" altLang="en-US" sz="6000" b="1" dirty="0" smtClean="0">
                <a:solidFill>
                  <a:prstClr val="black"/>
                </a:solidFill>
              </a:rPr>
              <a:t>그 사실 몰라 몰라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 defTabSz="914400"/>
            <a:r>
              <a:rPr lang="ko-KR" altLang="en-US" sz="6000" b="1" dirty="0" smtClean="0">
                <a:solidFill>
                  <a:prstClr val="black"/>
                </a:solidFill>
              </a:rPr>
              <a:t>예수님이 땅에 오신 그 이유를</a:t>
            </a:r>
            <a:endParaRPr lang="ko-KR" altLang="en-US" sz="6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79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7104112" y="1340768"/>
            <a:ext cx="2304256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400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7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ko-KR" altLang="en-US" sz="1800">
              <a:solidFill>
                <a:prstClr val="black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7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ko-KR" altLang="en-US" sz="1800">
              <a:solidFill>
                <a:prstClr val="black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0" y="4"/>
            <a:ext cx="12192000" cy="690489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7669" y="228605"/>
            <a:ext cx="37914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ko-KR" altLang="en-US" sz="3200" b="1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난 깜짝 놀랐지</a:t>
            </a:r>
            <a:endParaRPr lang="ko-KR" altLang="en-US" sz="3200" b="1" dirty="0">
              <a:solidFill>
                <a:prstClr val="black"/>
              </a:solidFill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1877" y="1744292"/>
            <a:ext cx="1081649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ko-KR" altLang="en-US" sz="6000" b="1" dirty="0" smtClean="0">
                <a:solidFill>
                  <a:prstClr val="black"/>
                </a:solidFill>
              </a:rPr>
              <a:t>알아 알아 이제는 알아 알아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 defTabSz="914400"/>
            <a:r>
              <a:rPr lang="ko-KR" altLang="en-US" sz="6000" b="1" dirty="0" smtClean="0">
                <a:solidFill>
                  <a:prstClr val="black"/>
                </a:solidFill>
              </a:rPr>
              <a:t>예수님이 날 구원하셨대</a:t>
            </a:r>
            <a:r>
              <a:rPr lang="en-US" altLang="ko-KR" sz="6000" b="1" dirty="0" smtClean="0">
                <a:solidFill>
                  <a:prstClr val="black"/>
                </a:solidFill>
              </a:rPr>
              <a:t/>
            </a:r>
            <a:br>
              <a:rPr lang="en-US" altLang="ko-KR" sz="6000" b="1" dirty="0" smtClean="0">
                <a:solidFill>
                  <a:prstClr val="black"/>
                </a:solidFill>
              </a:rPr>
            </a:br>
            <a:r>
              <a:rPr lang="en-US" altLang="ko-KR" sz="6000" b="1" dirty="0" smtClean="0">
                <a:solidFill>
                  <a:prstClr val="black"/>
                </a:solidFill>
              </a:rPr>
              <a:t>(</a:t>
            </a:r>
            <a:r>
              <a:rPr lang="ko-KR" altLang="en-US" sz="6000" b="1" dirty="0" smtClean="0">
                <a:solidFill>
                  <a:prstClr val="black"/>
                </a:solidFill>
              </a:rPr>
              <a:t>어머</a:t>
            </a:r>
            <a:r>
              <a:rPr lang="en-US" altLang="ko-KR" sz="6000" b="1" dirty="0" smtClean="0">
                <a:solidFill>
                  <a:prstClr val="black"/>
                </a:solidFill>
              </a:rPr>
              <a:t>~ </a:t>
            </a:r>
            <a:r>
              <a:rPr lang="ko-KR" altLang="en-US" sz="6000" b="1" dirty="0" smtClean="0">
                <a:solidFill>
                  <a:prstClr val="black"/>
                </a:solidFill>
              </a:rPr>
              <a:t>어머</a:t>
            </a:r>
            <a:r>
              <a:rPr lang="en-US" altLang="ko-KR" sz="6000" b="1" dirty="0" smtClean="0">
                <a:solidFill>
                  <a:prstClr val="black"/>
                </a:solidFill>
              </a:rPr>
              <a:t>~)</a:t>
            </a:r>
            <a:endParaRPr lang="ko-KR" altLang="en-US" sz="6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48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3003859-3858-975B-B98A-481A528715B3}"/>
              </a:ext>
            </a:extLst>
          </p:cNvPr>
          <p:cNvSpPr txBox="1"/>
          <p:nvPr/>
        </p:nvSpPr>
        <p:spPr>
          <a:xfrm>
            <a:off x="102232" y="1153233"/>
            <a:ext cx="11726287" cy="490134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 defTabSz="914286">
              <a:lnSpc>
                <a:spcPts val="7500"/>
              </a:lnSpc>
            </a:pPr>
            <a:r>
              <a:rPr lang="ko-KR" altLang="en-US" sz="6000" dirty="0" smtClean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지금 이곳에 하나님 오셔서</a:t>
            </a:r>
            <a:r>
              <a:rPr lang="en-US" altLang="ko-KR" sz="6000" dirty="0" smtClean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/>
            </a:r>
            <a:br>
              <a:rPr lang="en-US" altLang="ko-KR" sz="6000" dirty="0" smtClean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</a:br>
            <a:r>
              <a:rPr lang="ko-KR" altLang="en-US" sz="6000" dirty="0" smtClean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우리가 드리는 예배를 받으소서</a:t>
            </a:r>
            <a:endParaRPr lang="en-US" altLang="ko-KR" sz="6000" dirty="0" smtClean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>
              <a:lnSpc>
                <a:spcPts val="7500"/>
              </a:lnSpc>
            </a:pPr>
            <a:r>
              <a:rPr lang="ko-KR" altLang="en-US" sz="6000" dirty="0" smtClean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참 기쁨과 참 평안이</a:t>
            </a:r>
            <a:endParaRPr lang="en-US" altLang="ko-KR" sz="6000" dirty="0" smtClean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>
              <a:lnSpc>
                <a:spcPts val="7500"/>
              </a:lnSpc>
            </a:pPr>
            <a:r>
              <a:rPr lang="ko-KR" altLang="en-US" sz="6000" dirty="0" smtClean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우리게 있사오니</a:t>
            </a:r>
            <a:endParaRPr lang="en-US" altLang="ko-KR" sz="6000" dirty="0" smtClean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>
              <a:lnSpc>
                <a:spcPts val="7500"/>
              </a:lnSpc>
            </a:pPr>
            <a:r>
              <a:rPr lang="ko-KR" altLang="en-US" sz="6000" dirty="0" smtClean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영광의 왕이신 하나님께 감사해요</a:t>
            </a:r>
            <a:endParaRPr lang="ko-KR" altLang="en-US" sz="60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3093" y="204111"/>
            <a:ext cx="2620736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sz="3200" b="1" dirty="0" smtClean="0">
                <a:solidFill>
                  <a:prstClr val="black"/>
                </a:solidFill>
              </a:rPr>
              <a:t>지금 이곳에</a:t>
            </a:r>
            <a:endParaRPr lang="ko-KR" altLang="en-US" sz="3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389663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2.xml><?xml version="1.0" encoding="utf-8"?>
<a:theme xmlns:a="http://schemas.openxmlformats.org/drawingml/2006/main" name="7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8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6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4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3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2889</TotalTime>
  <Words>358</Words>
  <Application>Microsoft Office PowerPoint</Application>
  <PresentationFormat>사용자 지정</PresentationFormat>
  <Paragraphs>141</Paragraphs>
  <Slides>32</Slides>
  <Notes>14</Notes>
  <HiddenSlides>0</HiddenSlides>
  <MMClips>0</MMClips>
  <ScaleCrop>false</ScaleCrop>
  <HeadingPairs>
    <vt:vector size="4" baseType="variant">
      <vt:variant>
        <vt:lpstr>테마</vt:lpstr>
      </vt:variant>
      <vt:variant>
        <vt:i4>8</vt:i4>
      </vt:variant>
      <vt:variant>
        <vt:lpstr>슬라이드 제목</vt:lpstr>
      </vt:variant>
      <vt:variant>
        <vt:i4>32</vt:i4>
      </vt:variant>
    </vt:vector>
  </HeadingPairs>
  <TitlesOfParts>
    <vt:vector size="40" baseType="lpstr">
      <vt:lpstr>Office 테마</vt:lpstr>
      <vt:lpstr>7_Office 테마</vt:lpstr>
      <vt:lpstr>2_파형</vt:lpstr>
      <vt:lpstr>8_Office 테마</vt:lpstr>
      <vt:lpstr>1_Office 테마</vt:lpstr>
      <vt:lpstr>2_Office 테마</vt:lpstr>
      <vt:lpstr>4_Office 테마</vt:lpstr>
      <vt:lpstr>3_Office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이현영</dc:creator>
  <cp:lastModifiedBy>이준형</cp:lastModifiedBy>
  <cp:revision>303</cp:revision>
  <dcterms:created xsi:type="dcterms:W3CDTF">2022-06-11T10:00:30Z</dcterms:created>
  <dcterms:modified xsi:type="dcterms:W3CDTF">2025-01-04T01:59:23Z</dcterms:modified>
  <cp:version/>
</cp:coreProperties>
</file>