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882" r:id="rId6"/>
    <p:sldMasterId id="2147484906" r:id="rId7"/>
    <p:sldMasterId id="2147484918" r:id="rId8"/>
    <p:sldMasterId id="2147484930" r:id="rId9"/>
    <p:sldMasterId id="2147484942" r:id="rId10"/>
    <p:sldMasterId id="2147484978" r:id="rId11"/>
  </p:sldMasterIdLst>
  <p:notesMasterIdLst>
    <p:notesMasterId r:id="rId52"/>
  </p:notesMasterIdLst>
  <p:sldIdLst>
    <p:sldId id="1998" r:id="rId12"/>
    <p:sldId id="3545" r:id="rId13"/>
    <p:sldId id="3499" r:id="rId14"/>
    <p:sldId id="3528" r:id="rId15"/>
    <p:sldId id="3512" r:id="rId16"/>
    <p:sldId id="3529" r:id="rId17"/>
    <p:sldId id="3513" r:id="rId18"/>
    <p:sldId id="3530" r:id="rId19"/>
    <p:sldId id="3531" r:id="rId20"/>
    <p:sldId id="3533" r:id="rId21"/>
    <p:sldId id="3532" r:id="rId22"/>
    <p:sldId id="3522" r:id="rId23"/>
    <p:sldId id="3536" r:id="rId24"/>
    <p:sldId id="3537" r:id="rId25"/>
    <p:sldId id="3538" r:id="rId26"/>
    <p:sldId id="3539" r:id="rId27"/>
    <p:sldId id="3540" r:id="rId28"/>
    <p:sldId id="3542" r:id="rId29"/>
    <p:sldId id="2614" r:id="rId30"/>
    <p:sldId id="2547" r:id="rId31"/>
    <p:sldId id="2548" r:id="rId32"/>
    <p:sldId id="2549" r:id="rId33"/>
    <p:sldId id="2550" r:id="rId34"/>
    <p:sldId id="3534" r:id="rId35"/>
    <p:sldId id="3535" r:id="rId36"/>
    <p:sldId id="2915" r:id="rId37"/>
    <p:sldId id="3067" r:id="rId38"/>
    <p:sldId id="3068" r:id="rId39"/>
    <p:sldId id="3069" r:id="rId40"/>
    <p:sldId id="2919" r:id="rId41"/>
    <p:sldId id="2922" r:id="rId42"/>
    <p:sldId id="2641" r:id="rId43"/>
    <p:sldId id="3547" r:id="rId44"/>
    <p:sldId id="3548" r:id="rId45"/>
    <p:sldId id="3546" r:id="rId46"/>
    <p:sldId id="3549" r:id="rId47"/>
    <p:sldId id="1932" r:id="rId48"/>
    <p:sldId id="1933" r:id="rId49"/>
    <p:sldId id="1934" r:id="rId50"/>
    <p:sldId id="2363" r:id="rId5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326" y="8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47668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11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52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583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207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901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862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21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2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27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0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922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1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85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8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7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64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31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6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21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60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37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30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0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99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7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863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2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2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5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98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9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5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  <p:sldLayoutId id="2147484947" r:id="rId5"/>
    <p:sldLayoutId id="2147484948" r:id="rId6"/>
    <p:sldLayoutId id="2147484949" r:id="rId7"/>
    <p:sldLayoutId id="2147484950" r:id="rId8"/>
    <p:sldLayoutId id="2147484951" r:id="rId9"/>
    <p:sldLayoutId id="2147484952" r:id="rId10"/>
    <p:sldLayoutId id="214748495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36" y="228600"/>
            <a:ext cx="189411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E7E6E6"/>
                </a:solidFill>
              </a:rPr>
              <a:t>꼬마 선교사</a:t>
            </a:r>
            <a:endParaRPr lang="ko-KR" altLang="en-US" sz="2400" b="1" dirty="0">
              <a:solidFill>
                <a:srgbClr val="E7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621" y="1224643"/>
            <a:ext cx="720090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178" y="1143000"/>
            <a:ext cx="10360479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나는 나는 꼬마 선교사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키도 작고 어리지만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누굴 만나든 어디를 가든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예수님이 최고라고 자랑할래요 </a:t>
            </a:r>
            <a:endParaRPr lang="ko-KR" altLang="en-US" sz="5600" b="1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36" y="228600"/>
            <a:ext cx="20002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2"/>
                </a:solidFill>
              </a:rPr>
              <a:t>꼬마 선교사</a:t>
            </a:r>
            <a:endParaRPr lang="ko-KR" alt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178" y="1143000"/>
            <a:ext cx="10360479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나는 나는 꼬마 선교사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키도 작고 어리지만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우릴 위해서 죽으신 주님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세상 사람들에게 알려줄래요 </a:t>
            </a:r>
            <a:endParaRPr lang="ko-KR" altLang="en-US" sz="5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686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/>
              <a:t>우리들을 위하여 </a:t>
            </a:r>
          </a:p>
          <a:p>
            <a:pPr algn="ctr"/>
            <a:r>
              <a:rPr lang="ko-KR" altLang="en-US" sz="6000" b="1" dirty="0"/>
              <a:t>십자가에 못 박혀</a:t>
            </a:r>
          </a:p>
          <a:p>
            <a:pPr algn="ctr"/>
            <a:r>
              <a:rPr lang="ko-KR" altLang="en-US" sz="6000" b="1" dirty="0"/>
              <a:t>모든 죄를 용서하사 </a:t>
            </a:r>
          </a:p>
          <a:p>
            <a:pPr algn="ctr"/>
            <a:r>
              <a:rPr lang="ko-KR" altLang="en-US" sz="6000" b="1" dirty="0"/>
              <a:t>의인 삼아 주신 주</a:t>
            </a:r>
          </a:p>
        </p:txBody>
      </p:sp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686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어떤 일이 있어도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나를 버리지 않고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죽기까지 사랑하신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나의 귀한 예수님</a:t>
            </a:r>
          </a:p>
        </p:txBody>
      </p:sp>
    </p:spTree>
    <p:extLst>
      <p:ext uri="{BB962C8B-B14F-4D97-AF65-F5344CB8AC3E}">
        <p14:creationId xmlns:p14="http://schemas.microsoft.com/office/powerpoint/2010/main" val="287398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686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 오셔서 앉으소서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보배</a:t>
            </a:r>
          </a:p>
        </p:txBody>
      </p:sp>
    </p:spTree>
    <p:extLst>
      <p:ext uri="{BB962C8B-B14F-4D97-AF65-F5344CB8AC3E}">
        <p14:creationId xmlns:p14="http://schemas.microsoft.com/office/powerpoint/2010/main" val="135197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0350" y="1738993"/>
            <a:ext cx="8017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 오셔서 다스리소서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영광</a:t>
            </a:r>
          </a:p>
        </p:txBody>
      </p:sp>
    </p:spTree>
    <p:extLst>
      <p:ext uri="{BB962C8B-B14F-4D97-AF65-F5344CB8AC3E}">
        <p14:creationId xmlns:p14="http://schemas.microsoft.com/office/powerpoint/2010/main" val="25421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686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 오셔서 앉으소서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보배</a:t>
            </a:r>
          </a:p>
        </p:txBody>
      </p:sp>
    </p:spTree>
    <p:extLst>
      <p:ext uri="{BB962C8B-B14F-4D97-AF65-F5344CB8AC3E}">
        <p14:creationId xmlns:p14="http://schemas.microsoft.com/office/powerpoint/2010/main" val="130692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0350" y="1738993"/>
            <a:ext cx="8017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 오셔서 다스리소서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영광</a:t>
            </a:r>
          </a:p>
        </p:txBody>
      </p:sp>
    </p:spTree>
    <p:extLst>
      <p:ext uri="{BB962C8B-B14F-4D97-AF65-F5344CB8AC3E}">
        <p14:creationId xmlns:p14="http://schemas.microsoft.com/office/powerpoint/2010/main" val="196615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2571" y="2277836"/>
            <a:ext cx="8017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주 </a:t>
            </a:r>
            <a:r>
              <a:rPr lang="ko-KR" altLang="en-US" sz="6000" b="1" dirty="0">
                <a:solidFill>
                  <a:prstClr val="black"/>
                </a:solidFill>
              </a:rPr>
              <a:t>오셔서 다스리소서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영광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(X2)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5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마지막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prstClr val="black"/>
                </a:solidFill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2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26974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833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이정원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마태복음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5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4" y="2090175"/>
            <a:ext cx="10967357" cy="313931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 smtClean="0"/>
              <a:t>3 </a:t>
            </a:r>
            <a:r>
              <a:rPr lang="ko-KR" altLang="en-US" sz="6600" b="1" dirty="0" smtClean="0"/>
              <a:t>심령이 가난한 자는 복이 있나니 천국이 그들의 </a:t>
            </a:r>
            <a:r>
              <a:rPr lang="ko-KR" altLang="en-US" sz="6600" b="1" dirty="0" err="1" smtClean="0"/>
              <a:t>것임이요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600" b="1" dirty="0" smtClean="0">
                <a:latin typeface="HY그래픽M"/>
                <a:ea typeface="HY그래픽M"/>
              </a:rPr>
              <a:t>산상수훈</a:t>
            </a:r>
            <a:r>
              <a:rPr lang="en-US" altLang="ko-KR" sz="5600" b="1" dirty="0" smtClean="0">
                <a:latin typeface="HY그래픽M"/>
                <a:ea typeface="HY그래픽M"/>
              </a:rPr>
              <a:t>:</a:t>
            </a:r>
            <a:r>
              <a:rPr lang="en-US" altLang="ko-KR" sz="5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600" b="1" dirty="0" err="1" smtClean="0">
                <a:solidFill>
                  <a:srgbClr val="0070C0"/>
                </a:solidFill>
                <a:latin typeface="HY그래픽M"/>
                <a:ea typeface="HY그래픽M"/>
              </a:rPr>
              <a:t>팔복</a:t>
            </a:r>
            <a:r>
              <a:rPr lang="ko-KR" altLang="en-US" sz="56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 이야기</a:t>
            </a:r>
            <a:endParaRPr lang="en-US" altLang="ko-KR" sz="5600" b="1" dirty="0" smtClean="0">
              <a:solidFill>
                <a:srgbClr val="0070C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</a:t>
            </a:r>
            <a:r>
              <a:rPr lang="ko-KR" altLang="en-US" sz="5600" b="1" dirty="0" smtClean="0"/>
              <a:t>호호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 smtClean="0"/>
              <a:t>랄라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즐겁게 </a:t>
            </a:r>
            <a:r>
              <a:rPr lang="ko-KR" altLang="en-US" sz="5600" b="1" dirty="0" smtClean="0"/>
              <a:t>인사해</a:t>
            </a:r>
            <a:endParaRPr lang="ko-KR" altLang="en-US" sz="5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인사합시다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임지섭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9296" y="946626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</a:rPr>
              <a:t>예수 향기 가득한 </a:t>
            </a:r>
            <a:r>
              <a:rPr lang="ko-KR" altLang="en-US" sz="3200" b="1" dirty="0" err="1">
                <a:solidFill>
                  <a:prstClr val="black"/>
                </a:solidFill>
              </a:rPr>
              <a:t>현대교회</a:t>
            </a:r>
            <a:r>
              <a:rPr lang="ko-KR" altLang="en-US" sz="3200" b="1" dirty="0">
                <a:solidFill>
                  <a:prstClr val="black"/>
                </a:solidFill>
              </a:rPr>
              <a:t> 어린이들이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3. </a:t>
            </a: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ko-KR" altLang="en-US" sz="3200" b="1" dirty="0">
                <a:solidFill>
                  <a:prstClr val="black"/>
                </a:solidFill>
              </a:rPr>
              <a:t>월 </a:t>
            </a:r>
            <a:r>
              <a:rPr lang="ko-KR" altLang="en-US" sz="3200" b="1" dirty="0">
                <a:solidFill>
                  <a:prstClr val="black"/>
                </a:solidFill>
              </a:rPr>
              <a:t>생일 맞은 </a:t>
            </a:r>
            <a:r>
              <a:rPr lang="ko-KR" altLang="en-US" sz="3200" b="1" dirty="0">
                <a:solidFill>
                  <a:prstClr val="black"/>
                </a:solidFill>
              </a:rPr>
              <a:t>어린이를 축복합니다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</a:t>
            </a:r>
            <a:r>
              <a:rPr lang="en-US" altLang="ko-KR" sz="3200" b="1" dirty="0">
                <a:solidFill>
                  <a:prstClr val="black"/>
                </a:solidFill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</a:t>
            </a:r>
            <a:r>
              <a:rPr lang="ko-KR" altLang="en-US" sz="3200" b="1" dirty="0" err="1">
                <a:solidFill>
                  <a:prstClr val="black"/>
                </a:solidFill>
              </a:rPr>
              <a:t>부예배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광고 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초등학교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입학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세리모니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진행합니다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토요문화기행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우리고장 배우기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이천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광주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>
                <a:solidFill>
                  <a:prstClr val="black"/>
                </a:solidFill>
              </a:rPr>
              <a:t>여주</a:t>
            </a:r>
            <a:r>
              <a:rPr lang="en-US" altLang="ko-KR" sz="2800" b="1" dirty="0">
                <a:solidFill>
                  <a:prstClr val="black"/>
                </a:solidFill>
              </a:rPr>
              <a:t>,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충주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역사기행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백제역사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중심 충청남도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(4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28~30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  <a:endParaRPr lang="en-US" altLang="ko-KR" sz="28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6.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 어린이 예배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김현경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선생님</a:t>
            </a:r>
            <a:r>
              <a:rPr lang="en-US" altLang="ko-KR" sz="32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대표기도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장서원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헌금기도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현하영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입니다</a:t>
            </a:r>
            <a:endParaRPr lang="en-US" altLang="ko-KR" sz="31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99106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우리는 구원 받는 자들에게나 </a:t>
            </a:r>
            <a:endParaRPr lang="en-US" altLang="ko-KR" sz="40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망하는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자들에게나 </a:t>
            </a: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하나님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앞에서 그리스도의 향기니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고린</a:t>
            </a:r>
            <a:r>
              <a:rPr lang="ko-KR" altLang="en-US" sz="2800" b="1" dirty="0" err="1"/>
              <a:t>도</a:t>
            </a:r>
            <a:r>
              <a:rPr lang="ko-KR" altLang="en-US" sz="2800" b="1" dirty="0" err="1" smtClean="0"/>
              <a:t>후서</a:t>
            </a:r>
            <a:r>
              <a:rPr lang="ko-KR" altLang="en-US" sz="2800" b="1" dirty="0" smtClean="0"/>
              <a:t> </a:t>
            </a:r>
            <a:r>
              <a:rPr lang="en-US" altLang="ko-KR" sz="2800" b="1" dirty="0"/>
              <a:t>2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15</a:t>
            </a:r>
            <a:r>
              <a:rPr lang="ko-KR" altLang="en-US" sz="2800" b="1" dirty="0" smtClean="0"/>
              <a:t>절</a:t>
            </a:r>
            <a:r>
              <a:rPr lang="en-US" altLang="ko-KR" sz="2800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7331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18768"/>
              </p:ext>
            </p:extLst>
          </p:nvPr>
        </p:nvGraphicFramePr>
        <p:xfrm>
          <a:off x="1047409" y="2579571"/>
          <a:ext cx="10097855" cy="3227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9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신지유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현하빈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(1), 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최석훈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2),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이동재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4),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이예인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0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20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14" r="2619" b="5570"/>
          <a:stretch/>
        </p:blipFill>
        <p:spPr>
          <a:xfrm>
            <a:off x="1036037" y="1820921"/>
            <a:ext cx="10187533" cy="490161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48403" y="534568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prstClr val="black"/>
                </a:solidFill>
              </a:rPr>
              <a:t>우리는 </a:t>
            </a:r>
            <a:r>
              <a:rPr lang="ko-KR" altLang="en-US" sz="5600" b="1" dirty="0">
                <a:solidFill>
                  <a:prstClr val="black"/>
                </a:solidFill>
              </a:rPr>
              <a:t>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인사합시다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부끄럽고 슬픈 마음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내게 있어요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벗어버리고 싶어요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죄 죄 죄가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생각 더럽힐 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깨끗하게 덮어주세요 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나를 사랑하시는 하나님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오직 주만 바라 보면서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마음 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매일매일 준비해요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하나님 만 사랑할래요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천국에 들어가는 길</a:t>
            </a:r>
            <a:r>
              <a:rPr lang="ko-KR" altLang="en-US" b="1" dirty="0">
                <a:solidFill>
                  <a:srgbClr val="FFC000"/>
                </a:solidFill>
              </a:rPr>
              <a:t>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천국에 들어가는 길은 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예수님 뿐이지요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황금 집으로 가는 길도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>
                <a:solidFill>
                  <a:srgbClr val="FFC000"/>
                </a:solidFill>
              </a:rPr>
              <a:t>예수님 뿐이지요</a:t>
            </a:r>
          </a:p>
          <a:p>
            <a:pPr algn="ctr"/>
            <a:endParaRPr lang="en-US" altLang="ko-KR" sz="5400" dirty="0" smtClean="0">
              <a:solidFill>
                <a:srgbClr val="FFC000"/>
              </a:solidFill>
            </a:endParaRPr>
          </a:p>
          <a:p>
            <a:pPr algn="ctr"/>
            <a:endParaRPr lang="ko-KR" alt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천국에 들어가는 길</a:t>
            </a:r>
            <a:r>
              <a:rPr lang="ko-KR" altLang="en-US" b="1" dirty="0">
                <a:solidFill>
                  <a:srgbClr val="FFC000"/>
                </a:solidFill>
              </a:rPr>
              <a:t>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다른 길은 다른 길은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다른 길은 없어요 아멘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천국에 들어가는 길은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예수님 뿐이지</a:t>
            </a:r>
            <a:r>
              <a:rPr lang="ko-KR" altLang="en-US" sz="5400" b="1" dirty="0">
                <a:solidFill>
                  <a:srgbClr val="FFC000"/>
                </a:solidFill>
              </a:rPr>
              <a:t>요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endParaRPr lang="ko-KR" alt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6627</TotalTime>
  <Words>683</Words>
  <Application>Microsoft Office PowerPoint</Application>
  <PresentationFormat>와이드스크린</PresentationFormat>
  <Paragraphs>214</Paragraphs>
  <Slides>40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40</vt:i4>
      </vt:variant>
    </vt:vector>
  </HeadingPairs>
  <TitlesOfParts>
    <vt:vector size="66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2_Office 테마</vt:lpstr>
      <vt:lpstr>3_Office 테마</vt:lpstr>
      <vt:lpstr>4_Office 테마</vt:lpstr>
      <vt:lpstr>5_Office 테마</vt:lpstr>
      <vt:lpstr>10_Office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334</cp:revision>
  <dcterms:created xsi:type="dcterms:W3CDTF">2022-06-11T10:00:30Z</dcterms:created>
  <dcterms:modified xsi:type="dcterms:W3CDTF">2025-03-01T22:11:44Z</dcterms:modified>
  <cp:version/>
</cp:coreProperties>
</file>