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97" r:id="rId8"/>
    <p:sldMasterId id="2147484182" r:id="rId9"/>
    <p:sldMasterId id="2147484194" r:id="rId10"/>
    <p:sldMasterId id="2147484210" r:id="rId11"/>
    <p:sldMasterId id="2147484226" r:id="rId12"/>
  </p:sldMasterIdLst>
  <p:notesMasterIdLst>
    <p:notesMasterId r:id="rId53"/>
  </p:notesMasterIdLst>
  <p:sldIdLst>
    <p:sldId id="1998" r:id="rId13"/>
    <p:sldId id="2753" r:id="rId14"/>
    <p:sldId id="2585" r:id="rId15"/>
    <p:sldId id="2586" r:id="rId16"/>
    <p:sldId id="2835" r:id="rId17"/>
    <p:sldId id="2836" r:id="rId18"/>
    <p:sldId id="2826" r:id="rId19"/>
    <p:sldId id="2829" r:id="rId20"/>
    <p:sldId id="2838" r:id="rId21"/>
    <p:sldId id="2839" r:id="rId22"/>
    <p:sldId id="2840" r:id="rId23"/>
    <p:sldId id="2841" r:id="rId24"/>
    <p:sldId id="2842" r:id="rId25"/>
    <p:sldId id="2843" r:id="rId26"/>
    <p:sldId id="2614" r:id="rId27"/>
    <p:sldId id="2547" r:id="rId28"/>
    <p:sldId id="2548" r:id="rId29"/>
    <p:sldId id="2549" r:id="rId30"/>
    <p:sldId id="2550" r:id="rId31"/>
    <p:sldId id="2844" r:id="rId32"/>
    <p:sldId id="2845" r:id="rId33"/>
    <p:sldId id="2846" r:id="rId34"/>
    <p:sldId id="2847" r:id="rId35"/>
    <p:sldId id="2848" r:id="rId36"/>
    <p:sldId id="2849" r:id="rId37"/>
    <p:sldId id="2445" r:id="rId38"/>
    <p:sldId id="2553" r:id="rId39"/>
    <p:sldId id="2634" r:id="rId40"/>
    <p:sldId id="2312" r:id="rId41"/>
    <p:sldId id="2768" r:id="rId42"/>
    <p:sldId id="2850" r:id="rId43"/>
    <p:sldId id="2851" r:id="rId44"/>
    <p:sldId id="2315" r:id="rId45"/>
    <p:sldId id="2641" r:id="rId46"/>
    <p:sldId id="2852" r:id="rId47"/>
    <p:sldId id="2853" r:id="rId48"/>
    <p:sldId id="1932" r:id="rId49"/>
    <p:sldId id="1933" r:id="rId50"/>
    <p:sldId id="1934" r:id="rId51"/>
    <p:sldId id="2363" r:id="rId5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1464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19304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846322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00612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263500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693975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500189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12571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709567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51624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1157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79401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64028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8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5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2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0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7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2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8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8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31" y="420372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2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50" y="407450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8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4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2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4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2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2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3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4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31" y="33881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9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23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18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2" y="2732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65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2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2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2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7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53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3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5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50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20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56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7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67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3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63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6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24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1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2419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67164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5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5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1109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77375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59775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5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053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2733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4973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6205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1397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47381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1610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3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770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0756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0985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9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4" y="3611598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2419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67164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3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3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1109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77375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59775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3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0538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27333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4973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6205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1397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47381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16108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1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7704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0756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09853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76751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79301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9838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9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9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9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6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8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42" y="625048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8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29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29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29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75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75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75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7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627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627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  <p:sldLayoutId id="2147484224" r:id="rId14"/>
    <p:sldLayoutId id="2147484225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132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  <p:sldLayoutId id="2147484241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66758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913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32578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48138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474979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두 번째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94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572738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6675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913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325785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481388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47497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</a:t>
            </a:r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지후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마가복음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20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480129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마가복음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16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/>
          </a:p>
          <a:p>
            <a:pPr lvl="0" fontAlgn="base"/>
            <a:r>
              <a:rPr lang="en-US" altLang="ko-KR" sz="6000" b="1" dirty="0" smtClean="0"/>
              <a:t>20 </a:t>
            </a:r>
            <a:r>
              <a:rPr lang="ko-KR" altLang="en-US" sz="6000" b="1" dirty="0"/>
              <a:t>제자들이 두루 나가 전파할새 주께서 함께 역사하사 그 따르는 표적으로 말씀을 확실히 증언하시니라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복음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을 전하는 </a:t>
            </a:r>
            <a:r>
              <a:rPr lang="ko-KR" altLang="en-US" sz="5200" b="1" dirty="0" smtClean="0">
                <a:solidFill>
                  <a:srgbClr val="0070C0"/>
                </a:solidFill>
                <a:latin typeface="HY그래픽M"/>
                <a:ea typeface="HY그래픽M"/>
              </a:rPr>
              <a:t>우리</a:t>
            </a:r>
            <a:endParaRPr lang="en-US" altLang="ko-KR" sz="5200" b="1" dirty="0" smtClean="0">
              <a:solidFill>
                <a:srgbClr val="0070C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4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99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4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864186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917070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최예서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5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166427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2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지방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성경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골든벨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(6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주일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오후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시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30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분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현대교회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</a:p>
          <a:p>
            <a:pPr marL="541338" indent="-541338">
              <a:lnSpc>
                <a:spcPct val="120000"/>
              </a:lnSpc>
              <a:tabLst>
                <a:tab pos="10048875" algn="l"/>
              </a:tabLst>
            </a:pPr>
            <a:r>
              <a:rPr lang="en-US" altLang="ko-KR" sz="2400" b="1" dirty="0" smtClean="0">
                <a:solidFill>
                  <a:prstClr val="black"/>
                </a:solidFill>
              </a:rPr>
              <a:t> 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성경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오픈북이며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범위는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시편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마가복음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디도서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빌레몬서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2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3. 6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24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토요문화기행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국립중앙박물관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인사동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541338" indent="-541338">
              <a:lnSpc>
                <a:spcPct val="12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~22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를 위해 기도해 주세요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20000"/>
              </a:lnSpc>
              <a:tabLst>
                <a:tab pos="10048875" algn="l"/>
              </a:tabLst>
            </a:pPr>
            <a:r>
              <a:rPr lang="en-US" altLang="ko-KR" sz="2400" b="1" dirty="0" smtClean="0">
                <a:solidFill>
                  <a:prstClr val="black"/>
                </a:solidFill>
              </a:rPr>
              <a:t>  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주제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가디언즈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–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하나님 나라를 지켜라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5. 6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 생일 맞은 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선생님 축하합니다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2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6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예배위원은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김서</a:t>
            </a:r>
            <a:r>
              <a:rPr lang="ko-KR" altLang="en-US" sz="3200" b="1" dirty="0">
                <a:solidFill>
                  <a:prstClr val="black"/>
                </a:solidFill>
              </a:rPr>
              <a:t>진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/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32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김여</a:t>
            </a:r>
            <a:r>
              <a:rPr lang="ko-KR" altLang="en-US" sz="3200" b="1" dirty="0" err="1">
                <a:solidFill>
                  <a:prstClr val="black"/>
                </a:solidFill>
              </a:rPr>
              <a:t>련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김수</a:t>
            </a:r>
            <a:r>
              <a:rPr lang="ko-KR" altLang="en-US" sz="3200" b="1" dirty="0">
                <a:solidFill>
                  <a:prstClr val="black"/>
                </a:solidFill>
              </a:rPr>
              <a:t>연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468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726" y="0"/>
            <a:ext cx="12192000" cy="6858000"/>
            <a:chOff x="6726" y="0"/>
            <a:chExt cx="12192000" cy="6858000"/>
          </a:xfrm>
        </p:grpSpPr>
        <p:grpSp>
          <p:nvGrpSpPr>
            <p:cNvPr id="3" name="그룹 2"/>
            <p:cNvGrpSpPr/>
            <p:nvPr/>
          </p:nvGrpSpPr>
          <p:grpSpPr>
            <a:xfrm>
              <a:off x="6726" y="0"/>
              <a:ext cx="12192000" cy="6858000"/>
              <a:chOff x="0" y="0"/>
              <a:chExt cx="12192000" cy="6858000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xmlns="" id="{E07C4EEF-1729-46A3-928D-22BCD5175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" name="직사각형 1"/>
              <p:cNvSpPr/>
              <p:nvPr/>
            </p:nvSpPr>
            <p:spPr>
              <a:xfrm>
                <a:off x="984000" y="4764562"/>
                <a:ext cx="10224000" cy="169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" t="13414"/>
            <a:stretch/>
          </p:blipFill>
          <p:spPr>
            <a:xfrm>
              <a:off x="1378131" y="1992085"/>
              <a:ext cx="9653452" cy="442053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947" y="4702185"/>
              <a:ext cx="984504" cy="26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161" y="3840619"/>
              <a:ext cx="757645" cy="2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32" y="5611570"/>
            <a:ext cx="740512" cy="23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32" y="4445846"/>
            <a:ext cx="735874" cy="23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39" y="4131394"/>
            <a:ext cx="742405" cy="2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0742" y="4408075"/>
            <a:ext cx="60023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rgbClr val="FF6600"/>
                </a:solidFill>
              </a:rPr>
              <a:t>홈커밍</a:t>
            </a:r>
            <a:r>
              <a:rPr lang="ko-KR" altLang="en-US" sz="1200" b="1" dirty="0" smtClean="0">
                <a:solidFill>
                  <a:srgbClr val="FF6600"/>
                </a:solidFill>
              </a:rPr>
              <a:t> 축제 통합 예배</a:t>
            </a:r>
            <a:endParaRPr lang="ko-KR" altLang="en-US" sz="1200" b="1" dirty="0">
              <a:solidFill>
                <a:srgbClr val="FF66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01415" y="1347813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7600" y="5279109"/>
            <a:ext cx="97318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안지후</a:t>
            </a:r>
            <a:r>
              <a:rPr lang="en-US" altLang="ko-KR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(5)</a:t>
            </a:r>
            <a:endParaRPr lang="ko-KR" altLang="en-US" sz="13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458905" y="5549396"/>
            <a:ext cx="9478861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4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92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32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7192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구원열차 올라타고서</a:t>
            </a:r>
            <a:r>
              <a:rPr lang="en-US" altLang="ko-KR" sz="6600" b="1" dirty="0">
                <a:solidFill>
                  <a:prstClr val="black"/>
                </a:solidFill>
              </a:rPr>
              <a:t/>
            </a:r>
            <a:br>
              <a:rPr lang="en-US" altLang="ko-KR" sz="6600" b="1" dirty="0">
                <a:solidFill>
                  <a:prstClr val="black"/>
                </a:solidFill>
              </a:rPr>
            </a:br>
            <a:r>
              <a:rPr lang="ko-KR" altLang="en-US" sz="6600" b="1" dirty="0">
                <a:solidFill>
                  <a:prstClr val="black"/>
                </a:solidFill>
              </a:rPr>
              <a:t>하늘나라 가지요</a:t>
            </a:r>
            <a:r>
              <a:rPr lang="en-US" altLang="ko-KR" sz="6600" b="1" dirty="0">
                <a:solidFill>
                  <a:prstClr val="black"/>
                </a:solidFill>
              </a:rPr>
              <a:t>(</a:t>
            </a:r>
            <a:r>
              <a:rPr lang="ko-KR" altLang="en-US" sz="6600" b="1" dirty="0">
                <a:solidFill>
                  <a:prstClr val="black"/>
                </a:solidFill>
              </a:rPr>
              <a:t>빵</a:t>
            </a:r>
            <a:r>
              <a:rPr lang="en-US" altLang="ko-KR" sz="6600" b="1" dirty="0">
                <a:solidFill>
                  <a:prstClr val="black"/>
                </a:solidFill>
              </a:rPr>
              <a:t>!</a:t>
            </a:r>
            <a:r>
              <a:rPr lang="ko-KR" altLang="en-US" sz="6600" b="1" dirty="0">
                <a:solidFill>
                  <a:prstClr val="black"/>
                </a:solidFill>
              </a:rPr>
              <a:t>빵</a:t>
            </a:r>
            <a:r>
              <a:rPr lang="en-US" altLang="ko-KR" sz="6600" b="1" dirty="0">
                <a:solidFill>
                  <a:prstClr val="black"/>
                </a:solidFill>
              </a:rPr>
              <a:t>!)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죄악 역 벗어나 달려가다가</a:t>
            </a:r>
            <a:r>
              <a:rPr lang="en-US" altLang="ko-KR" sz="6600" b="1" dirty="0">
                <a:solidFill>
                  <a:prstClr val="black"/>
                </a:solidFill>
              </a:rPr>
              <a:t/>
            </a:r>
            <a:br>
              <a:rPr lang="en-US" altLang="ko-KR" sz="6600" b="1" dirty="0">
                <a:solidFill>
                  <a:prstClr val="black"/>
                </a:solidFill>
              </a:rPr>
            </a:br>
            <a:r>
              <a:rPr lang="ko-KR" altLang="en-US" sz="6600" b="1" dirty="0">
                <a:solidFill>
                  <a:prstClr val="black"/>
                </a:solidFill>
              </a:rPr>
              <a:t>다시 내리지 않죠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244929"/>
            <a:ext cx="18206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</a:rPr>
              <a:t>구원열차</a:t>
            </a:r>
            <a:endParaRPr lang="ko-KR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7192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차표 필요 없어요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주님 차장 되시니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염려 없어요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구원열차 올라타고서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하늘나라 가지요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244929"/>
            <a:ext cx="18206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</a:rPr>
              <a:t>구원열차</a:t>
            </a:r>
            <a:endParaRPr lang="ko-KR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132" y="1804833"/>
            <a:ext cx="10297144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나는야 주의 어린이</a:t>
            </a:r>
            <a:endParaRPr kumimoji="1" lang="en-US" altLang="ko-KR" sz="6000" b="1" dirty="0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주의 사랑으로 자라나요</a:t>
            </a:r>
            <a:endParaRPr kumimoji="1" lang="en-US" altLang="ko-KR" sz="6000" b="1" dirty="0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나는야 주의 어린이</a:t>
            </a:r>
            <a:endParaRPr kumimoji="1" lang="en-US" altLang="ko-KR" sz="6000" b="1" dirty="0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주의 </a:t>
            </a:r>
            <a:r>
              <a:rPr kumimoji="1" lang="ko-KR" altLang="en-US" sz="6000" b="1" dirty="0" err="1">
                <a:solidFill>
                  <a:prstClr val="black"/>
                </a:solidFill>
                <a:latin typeface="Arial" charset="0"/>
                <a:ea typeface="굴림" pitchFamily="50" charset="-127"/>
              </a:rPr>
              <a:t>말씀안에</a:t>
            </a: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 자라나요</a:t>
            </a:r>
            <a:endParaRPr kumimoji="1" lang="en-US" altLang="ko-KR" sz="6000" b="1" dirty="0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914" y="302079"/>
            <a:ext cx="26207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/>
              <a:t>나는야 주의 어린이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0880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132" y="1804833"/>
            <a:ext cx="10297144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예수님처럼 기도하고</a:t>
            </a:r>
            <a:endParaRPr kumimoji="1" lang="en-US" altLang="ko-KR" sz="6000" b="1" dirty="0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예수님처럼 섬기며</a:t>
            </a:r>
            <a:r>
              <a:rPr kumimoji="1" lang="en-US" altLang="ko-KR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/>
            </a:r>
            <a:br>
              <a:rPr kumimoji="1" lang="en-US" altLang="ko-KR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</a:b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믿음으로 자라나요</a:t>
            </a:r>
            <a:r>
              <a:rPr kumimoji="1" lang="en-US" altLang="ko-KR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/>
            </a:r>
            <a:br>
              <a:rPr kumimoji="1" lang="en-US" altLang="ko-KR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</a:br>
            <a:r>
              <a:rPr kumimoji="1" lang="ko-KR" altLang="en-US" sz="60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나는야 주의 어린이</a:t>
            </a:r>
            <a:endParaRPr kumimoji="1" lang="en-US" altLang="ko-KR" sz="6000" b="1" dirty="0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914" y="302079"/>
            <a:ext cx="26207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/>
              <a:t>나는야 주의 어린이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99703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5727382"/>
      </p:ext>
    </p:extLst>
  </p:cSld>
  <p:clrMapOvr>
    <a:masterClrMapping/>
  </p:clrMapOvr>
  <p:transition spd="med"/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456</Words>
  <Application>Microsoft Office PowerPoint</Application>
  <PresentationFormat>사용자 지정</PresentationFormat>
  <Paragraphs>136</Paragraphs>
  <Slides>40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40</vt:i4>
      </vt:variant>
    </vt:vector>
  </HeadingPairs>
  <TitlesOfParts>
    <vt:vector size="49" baseType="lpstr">
      <vt:lpstr>Office 테마</vt:lpstr>
      <vt:lpstr>7_Office 테마</vt:lpstr>
      <vt:lpstr>1_Office 테마</vt:lpstr>
      <vt:lpstr>2_파형</vt:lpstr>
      <vt:lpstr>3_Office 테마</vt:lpstr>
      <vt:lpstr>5_Office 테마</vt:lpstr>
      <vt:lpstr>21_BasicWhite</vt:lpstr>
      <vt:lpstr>22_BasicWhite</vt:lpstr>
      <vt:lpstr>23_BasicWhite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106</cp:revision>
  <dcterms:created xsi:type="dcterms:W3CDTF">2022-06-11T10:00:30Z</dcterms:created>
  <dcterms:modified xsi:type="dcterms:W3CDTF">2023-06-10T20:02:24Z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