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</p:sldMasterIdLst>
  <p:notesMasterIdLst>
    <p:notesMasterId r:id="rId34"/>
  </p:notesMasterIdLst>
  <p:sldIdLst>
    <p:sldId id="1998" r:id="rId5"/>
    <p:sldId id="3033" r:id="rId6"/>
    <p:sldId id="3028" r:id="rId7"/>
    <p:sldId id="3029" r:id="rId8"/>
    <p:sldId id="3030" r:id="rId9"/>
    <p:sldId id="3026" r:id="rId10"/>
    <p:sldId id="3027" r:id="rId11"/>
    <p:sldId id="3031" r:id="rId12"/>
    <p:sldId id="3032" r:id="rId13"/>
    <p:sldId id="2614" r:id="rId14"/>
    <p:sldId id="2547" r:id="rId15"/>
    <p:sldId id="2548" r:id="rId16"/>
    <p:sldId id="2549" r:id="rId17"/>
    <p:sldId id="2550" r:id="rId18"/>
    <p:sldId id="3022" r:id="rId19"/>
    <p:sldId id="3023" r:id="rId20"/>
    <p:sldId id="2915" r:id="rId21"/>
    <p:sldId id="2916" r:id="rId22"/>
    <p:sldId id="2917" r:id="rId23"/>
    <p:sldId id="2918" r:id="rId24"/>
    <p:sldId id="2919" r:id="rId25"/>
    <p:sldId id="2922" r:id="rId26"/>
    <p:sldId id="2641" r:id="rId27"/>
    <p:sldId id="3034" r:id="rId28"/>
    <p:sldId id="3036" r:id="rId29"/>
    <p:sldId id="1932" r:id="rId30"/>
    <p:sldId id="1933" r:id="rId31"/>
    <p:sldId id="1934" r:id="rId32"/>
    <p:sldId id="2363" r:id="rId3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13" autoAdjust="0"/>
    <p:restoredTop sz="94687" autoAdjust="0"/>
  </p:normalViewPr>
  <p:slideViewPr>
    <p:cSldViewPr snapToGrid="0">
      <p:cViewPr varScale="1">
        <p:scale>
          <a:sx n="79" d="100"/>
          <a:sy n="79" d="100"/>
        </p:scale>
        <p:origin x="-322" y="-67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46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2024-03-10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>
                <a:solidFill>
                  <a:prstClr val="black"/>
                </a:solidFill>
              </a:rPr>
              <a:pPr/>
              <a:t>24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480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583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2024-03-10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2024-03-10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2024-03-10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0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8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4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3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2024-03-10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9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5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0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0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55" y="420374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44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4" y="407452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71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349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349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2024-03-10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34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6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0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55" y="338834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414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3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0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0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2024-03-10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7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22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7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3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3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2024-03-10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2024-03-10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2024-03-10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2024-03-10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2024-03-10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2024-03-10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16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58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512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66" y="6250512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512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42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3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000">
                <a:latin typeface="HY헤드라인M"/>
                <a:ea typeface="HY헤드라인M"/>
              </a:rPr>
              <a:t>2024</a:t>
            </a:r>
            <a:r>
              <a:rPr lang="ko-KR" altLang="en-US" sz="4000">
                <a:latin typeface="HY헤드라인M"/>
                <a:ea typeface="HY헤드라인M"/>
              </a:rPr>
              <a:t>년  </a:t>
            </a:r>
            <a:r>
              <a:rPr lang="en-US" altLang="ko-KR" sz="4000">
                <a:latin typeface="HY헤드라인M"/>
                <a:ea typeface="HY헤드라인M"/>
              </a:rPr>
              <a:t>3</a:t>
            </a:r>
            <a:r>
              <a:rPr lang="ko-KR" altLang="en-US" sz="4000">
                <a:latin typeface="HY헤드라인M"/>
                <a:ea typeface="HY헤드라인M"/>
              </a:rPr>
              <a:t>월 </a:t>
            </a:r>
            <a:r>
              <a:rPr lang="en-US" altLang="ko-KR" sz="4000">
                <a:latin typeface="HY헤드라인M"/>
                <a:ea typeface="HY헤드라인M"/>
              </a:rPr>
              <a:t>10</a:t>
            </a:r>
            <a:r>
              <a:rPr lang="ko-KR" altLang="en-US" sz="4000">
                <a:latin typeface="HY헤드라인M"/>
                <a:ea typeface="HY헤드라인M"/>
              </a:rPr>
              <a:t>일    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28627" y="2718076"/>
            <a:ext cx="11496600" cy="21663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사순절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네번째 주일입니다</a:t>
            </a: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150188" y="0"/>
            <a:ext cx="10098298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나는야 주의 어린이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주의 사랑으로 자라나요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나는야 주의 어린이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주의 말씀안에 자라나요</a:t>
            </a:r>
            <a:endParaRPr kumimoji="1" lang="en-US" altLang="ko-KR" sz="60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262073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b="1"/>
              <a:t>나는야 주의 어린이</a:t>
            </a:r>
          </a:p>
        </p:txBody>
      </p:sp>
    </p:spTree>
    <p:extLst>
      <p:ext uri="{BB962C8B-B14F-4D97-AF65-F5344CB8AC3E}">
        <p14:creationId xmlns:p14="http://schemas.microsoft.com/office/powerpoint/2010/main" val="235216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141203" y="0"/>
            <a:ext cx="9900608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예수님처럼 기도하고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예수님처럼 섬기며</a:t>
            </a:r>
            <a:r>
              <a:rPr kumimoji="1" lang="en-US" altLang="ko-KR" sz="6000" b="1">
                <a:solidFill>
                  <a:prstClr val="black"/>
                </a:solidFill>
                <a:latin typeface="Arial"/>
                <a:ea typeface="굴림"/>
              </a:rPr>
              <a:t/>
            </a:r>
            <a:br>
              <a:rPr kumimoji="1" lang="en-US" altLang="ko-KR" sz="6000" b="1">
                <a:solidFill>
                  <a:prstClr val="black"/>
                </a:solidFill>
                <a:latin typeface="Arial"/>
                <a:ea typeface="굴림"/>
              </a:rPr>
            </a:b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믿음으로 자라나요</a:t>
            </a:r>
            <a:r>
              <a:rPr kumimoji="1" lang="en-US" altLang="ko-KR" sz="6000" b="1">
                <a:solidFill>
                  <a:prstClr val="black"/>
                </a:solidFill>
                <a:latin typeface="Arial"/>
                <a:ea typeface="굴림"/>
              </a:rPr>
              <a:t/>
            </a:r>
            <a:br>
              <a:rPr kumimoji="1" lang="en-US" altLang="ko-KR" sz="6000" b="1">
                <a:solidFill>
                  <a:prstClr val="black"/>
                </a:solidFill>
                <a:latin typeface="Arial"/>
                <a:ea typeface="굴림"/>
              </a:rPr>
            </a:b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나는야 주의 어린이</a:t>
            </a:r>
            <a:endParaRPr kumimoji="1" lang="en-US" altLang="ko-KR" sz="60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9739" y="320050"/>
            <a:ext cx="262073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b="1"/>
              <a:t>나는야 주의 어린이</a:t>
            </a:r>
          </a:p>
        </p:txBody>
      </p:sp>
    </p:spTree>
    <p:extLst>
      <p:ext uri="{BB962C8B-B14F-4D97-AF65-F5344CB8AC3E}">
        <p14:creationId xmlns:p14="http://schemas.microsoft.com/office/powerpoint/2010/main" val="139368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0" y="-4713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74"/>
            <a:ext cx="7848872" cy="1287336"/>
          </a:xfrm>
          <a:prstGeom prst="rect">
            <a:avLst/>
          </a:prstGeom>
          <a:noFill/>
        </p:spPr>
        <p:txBody>
          <a:bodyPr wrap="square" lIns="91406" tIns="45710" rIns="91406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한유은 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6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564" y="1874371"/>
            <a:ext cx="7848872" cy="3109257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마태복음 </a:t>
            </a:r>
            <a:r>
              <a:rPr lang="en-US" altLang="ko-KR" sz="6600" b="1">
                <a:solidFill>
                  <a:prstClr val="black"/>
                </a:solidFill>
                <a:latin typeface="HY중고딕"/>
                <a:ea typeface="HY중고딕"/>
              </a:rPr>
              <a:t>26</a:t>
            </a: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6600" b="1">
                <a:solidFill>
                  <a:prstClr val="black"/>
                </a:solidFill>
                <a:latin typeface="HY중고딕"/>
                <a:ea typeface="HY중고딕"/>
              </a:rPr>
              <a:t>28</a:t>
            </a: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절  </a:t>
            </a:r>
          </a:p>
        </p:txBody>
      </p:sp>
    </p:spTree>
    <p:extLst>
      <p:ext uri="{BB962C8B-B14F-4D97-AF65-F5344CB8AC3E}">
        <p14:creationId xmlns:p14="http://schemas.microsoft.com/office/powerpoint/2010/main" val="405531638"/>
      </p:ext>
    </p:extLst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3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7" y="599264"/>
            <a:ext cx="10825844" cy="999021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>
              <a:defRPr/>
            </a:pPr>
            <a:r>
              <a:rPr lang="ko-KR" altLang="en-US" sz="5500" b="1">
                <a:solidFill>
                  <a:srgbClr val="000000"/>
                </a:solidFill>
              </a:rPr>
              <a:t> </a:t>
            </a:r>
            <a:r>
              <a:rPr lang="ko-KR" altLang="en-US" sz="6000" b="1">
                <a:solidFill>
                  <a:srgbClr val="000000"/>
                </a:solidFill>
              </a:rPr>
              <a:t>성경봉독</a:t>
            </a:r>
            <a:r>
              <a:rPr lang="en-US" altLang="ko-KR" sz="6000" b="1">
                <a:solidFill>
                  <a:srgbClr val="000000"/>
                </a:solidFill>
              </a:rPr>
              <a:t>-</a:t>
            </a:r>
            <a:r>
              <a:rPr lang="ko-KR" altLang="en-US" sz="6000" b="1">
                <a:solidFill>
                  <a:srgbClr val="000000"/>
                </a:solidFill>
              </a:rPr>
              <a:t> 마태복음 </a:t>
            </a:r>
            <a:r>
              <a:rPr lang="en-US" altLang="ko-KR" sz="6000" b="1">
                <a:solidFill>
                  <a:srgbClr val="000000"/>
                </a:solidFill>
              </a:rPr>
              <a:t>26</a:t>
            </a:r>
            <a:r>
              <a:rPr lang="ko-KR" altLang="en-US" sz="6000" b="1">
                <a:solidFill>
                  <a:srgbClr val="000000"/>
                </a:solidFill>
              </a:rPr>
              <a:t>장</a:t>
            </a:r>
          </a:p>
        </p:txBody>
      </p:sp>
      <p:sp>
        <p:nvSpPr>
          <p:cNvPr id="11" name="가로 글상자 10"/>
          <p:cNvSpPr txBox="1"/>
          <p:nvPr/>
        </p:nvSpPr>
        <p:spPr>
          <a:xfrm>
            <a:off x="831146" y="1820233"/>
            <a:ext cx="10287085" cy="386428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>
              <a:defRPr/>
            </a:pPr>
            <a:r>
              <a:rPr lang="en-US" altLang="ko-KR" sz="5600" b="1">
                <a:solidFill>
                  <a:schemeClr val="tx1"/>
                </a:solidFill>
              </a:rPr>
              <a:t>2</a:t>
            </a:r>
            <a:r>
              <a:rPr lang="en-US" altLang="ko-KR" sz="6200" b="1">
                <a:solidFill>
                  <a:schemeClr val="tx1"/>
                </a:solidFill>
              </a:rPr>
              <a:t>8</a:t>
            </a:r>
            <a:r>
              <a:rPr lang="ko-KR" altLang="en-US" sz="6200" b="1">
                <a:solidFill>
                  <a:schemeClr val="tx1"/>
                </a:solidFill>
              </a:rPr>
              <a:t> 이것은 죄 사함을 얻게 하려고 많은 사람을 위하여 흘리는 바 나의 피 곧 언약의 피니라</a:t>
            </a:r>
          </a:p>
        </p:txBody>
      </p:sp>
    </p:spTree>
    <p:extLst>
      <p:ext uri="{BB962C8B-B14F-4D97-AF65-F5344CB8AC3E}">
        <p14:creationId xmlns:p14="http://schemas.microsoft.com/office/powerpoint/2010/main" val="164235549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looming white daisy flower mobile phone wallpaper vector 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343472" y="0"/>
            <a:ext cx="9073008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50138" y="692699"/>
            <a:ext cx="710478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kumimoji="0"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kumimoji="0"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3666264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563" y="565684"/>
            <a:ext cx="7848873" cy="5726632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 algn="ctr">
              <a:buNone/>
              <a:defRPr/>
            </a:pPr>
            <a:endParaRPr lang="ko-KR" altLang="en-US" sz="5200" b="1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200" b="1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ko-KR" altLang="en-US" sz="57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7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sz="5300" b="1">
                <a:solidFill>
                  <a:srgbClr val="FF0000"/>
                </a:solidFill>
                <a:latin typeface="HY그래픽M"/>
                <a:ea typeface="HY그래픽M"/>
              </a:rPr>
              <a:t>예수님</a:t>
            </a:r>
            <a:r>
              <a:rPr lang="ko-KR" altLang="en-US" sz="5300" b="1">
                <a:solidFill>
                  <a:schemeClr val="dk1"/>
                </a:solidFill>
                <a:latin typeface="HY그래픽M"/>
                <a:ea typeface="HY그래픽M"/>
              </a:rPr>
              <a:t>과의  </a:t>
            </a:r>
          </a:p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sz="5300" b="1">
                <a:solidFill>
                  <a:schemeClr val="dk1"/>
                </a:solidFill>
                <a:latin typeface="HY그래픽M"/>
                <a:ea typeface="HY그래픽M"/>
              </a:rPr>
              <a:t>마지막 </a:t>
            </a:r>
            <a:r>
              <a:rPr lang="ko-KR" altLang="en-US" sz="5300" b="1">
                <a:solidFill>
                  <a:srgbClr val="FF0000"/>
                </a:solidFill>
                <a:latin typeface="HY그래픽M"/>
                <a:ea typeface="HY그래픽M"/>
              </a:rPr>
              <a:t>식사</a:t>
            </a:r>
          </a:p>
          <a:p>
            <a:pPr lvl="0" algn="ctr">
              <a:buNone/>
              <a:defRPr/>
            </a:pPr>
            <a:endParaRPr lang="en-US" altLang="ko-KR" sz="5300" b="1">
              <a:solidFill>
                <a:srgbClr val="3057B9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000" b="1">
                <a:solidFill>
                  <a:srgbClr val="000000"/>
                </a:solidFill>
                <a:latin typeface="HY그래픽M"/>
                <a:ea typeface="HY그래픽M"/>
              </a:rPr>
              <a:t>지하람 전도사님</a:t>
            </a:r>
          </a:p>
        </p:txBody>
      </p:sp>
    </p:spTree>
    <p:extLst>
      <p:ext uri="{BB962C8B-B14F-4D97-AF65-F5344CB8AC3E}">
        <p14:creationId xmlns:p14="http://schemas.microsoft.com/office/powerpoint/2010/main" val="708135714"/>
      </p:ext>
    </p:extLst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691" y="710294"/>
            <a:ext cx="10776857" cy="378565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헌금 찬양</a:t>
            </a:r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~</a:t>
            </a:r>
          </a:p>
          <a:p>
            <a:pPr algn="ctr"/>
            <a:endParaRPr lang="en-US" altLang="ko-KR" sz="8000" dirty="0">
              <a:solidFill>
                <a:prstClr val="black"/>
              </a:solidFill>
              <a:latin typeface="HY엽서M" pitchFamily="18" charset="-127"/>
              <a:ea typeface="HY엽서M" pitchFamily="18" charset="-127"/>
            </a:endParaRPr>
          </a:p>
          <a:p>
            <a:pPr algn="ctr"/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8000" dirty="0" err="1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성가대</a:t>
            </a: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783"/>
            <a:ext cx="7848872" cy="1287327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현하영 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679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820" y="-27365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24137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333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87854" y="1190925"/>
            <a:ext cx="11233248" cy="50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40000"/>
              </a:lnSpc>
              <a:buFontTx/>
              <a:buAutoNum type="arabicPeriod"/>
            </a:pPr>
            <a:r>
              <a:rPr lang="ko-KR" altLang="en-US" sz="3200" b="1" dirty="0">
                <a:solidFill>
                  <a:prstClr val="black"/>
                </a:solidFill>
              </a:rPr>
              <a:t>주님의 축복과</a:t>
            </a: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ko-KR" altLang="en-US" sz="3200" b="1" dirty="0">
                <a:solidFill>
                  <a:prstClr val="black"/>
                </a:solidFill>
              </a:rPr>
              <a:t>은혜가 우리 모두에게 가득하기를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기도합니다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2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사순절 기간 동안 예수님을 생각하며 경건하게 생활합시다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ko-KR" sz="3200" b="1" dirty="0" smtClean="0">
                <a:solidFill>
                  <a:prstClr val="black"/>
                </a:solidFill>
              </a:rPr>
              <a:t>3.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열심히 </a:t>
            </a:r>
            <a:r>
              <a:rPr lang="ko-KR" altLang="en-US" sz="3200" b="1" dirty="0">
                <a:solidFill>
                  <a:prstClr val="black"/>
                </a:solidFill>
              </a:rPr>
              <a:t>전도하는 현대교회 어린이가 되기를 소망합니다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ko-KR" sz="3200" b="1" dirty="0">
                <a:solidFill>
                  <a:prstClr val="black"/>
                </a:solidFill>
              </a:rPr>
              <a:t>    </a:t>
            </a:r>
            <a:r>
              <a:rPr lang="en-US" altLang="ko-KR" sz="2400" b="1" dirty="0">
                <a:solidFill>
                  <a:prstClr val="black"/>
                </a:solidFill>
              </a:rPr>
              <a:t>(</a:t>
            </a:r>
            <a:r>
              <a:rPr lang="ko-KR" altLang="en-US" sz="2400" b="1" dirty="0">
                <a:solidFill>
                  <a:prstClr val="black"/>
                </a:solidFill>
              </a:rPr>
              <a:t>성경말씀 </a:t>
            </a:r>
            <a:r>
              <a:rPr lang="en-US" altLang="ko-KR" sz="2400" b="1" dirty="0">
                <a:solidFill>
                  <a:prstClr val="black"/>
                </a:solidFill>
              </a:rPr>
              <a:t>: </a:t>
            </a:r>
            <a:r>
              <a:rPr lang="ko-KR" altLang="en-US" sz="2400" b="1" dirty="0" err="1">
                <a:solidFill>
                  <a:prstClr val="black"/>
                </a:solidFill>
              </a:rPr>
              <a:t>디모데후서</a:t>
            </a:r>
            <a:r>
              <a:rPr lang="ko-KR" altLang="en-US" sz="2400" b="1" dirty="0">
                <a:solidFill>
                  <a:prstClr val="black"/>
                </a:solidFill>
              </a:rPr>
              <a:t> </a:t>
            </a:r>
            <a:r>
              <a:rPr lang="en-US" altLang="ko-KR" sz="2400" b="1" dirty="0">
                <a:solidFill>
                  <a:prstClr val="black"/>
                </a:solidFill>
              </a:rPr>
              <a:t>4</a:t>
            </a:r>
            <a:r>
              <a:rPr lang="ko-KR" altLang="en-US" sz="2400" b="1" dirty="0">
                <a:solidFill>
                  <a:prstClr val="black"/>
                </a:solidFill>
              </a:rPr>
              <a:t>장 </a:t>
            </a:r>
            <a:r>
              <a:rPr lang="en-US" altLang="ko-KR" sz="2400" b="1" dirty="0">
                <a:solidFill>
                  <a:prstClr val="black"/>
                </a:solidFill>
              </a:rPr>
              <a:t>2</a:t>
            </a:r>
            <a:r>
              <a:rPr lang="ko-KR" altLang="en-US" sz="2400" b="1" dirty="0">
                <a:solidFill>
                  <a:prstClr val="black"/>
                </a:solidFill>
              </a:rPr>
              <a:t>절</a:t>
            </a:r>
            <a:r>
              <a:rPr lang="en-US" altLang="ko-KR" sz="2400" b="1" dirty="0">
                <a:solidFill>
                  <a:prstClr val="black"/>
                </a:solidFill>
              </a:rPr>
              <a:t>)</a:t>
            </a: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4.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토요문화기행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(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3/16(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토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)) </a:t>
            </a:r>
            <a:r>
              <a:rPr lang="ko-KR" altLang="en-US" sz="3200" b="1" dirty="0">
                <a:solidFill>
                  <a:prstClr val="black"/>
                </a:solidFill>
              </a:rPr>
              <a:t>국립민속박물관</a:t>
            </a:r>
            <a:r>
              <a:rPr lang="en-US" altLang="ko-KR" sz="3200" b="1" dirty="0">
                <a:solidFill>
                  <a:prstClr val="black"/>
                </a:solidFill>
              </a:rPr>
              <a:t>, </a:t>
            </a:r>
            <a:r>
              <a:rPr lang="ko-KR" altLang="en-US" sz="3200" b="1" dirty="0">
                <a:solidFill>
                  <a:prstClr val="black"/>
                </a:solidFill>
              </a:rPr>
              <a:t>북촌한옥마을</a:t>
            </a: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ko-KR" altLang="en-US" sz="3200" b="1" dirty="0">
                <a:solidFill>
                  <a:prstClr val="black"/>
                </a:solidFill>
              </a:rPr>
              <a:t>진행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5.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부활절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(3/31)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세례 받을 어린이 신청 바랍니다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6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다음주 예배위원은 사회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양희</a:t>
            </a:r>
            <a:r>
              <a:rPr lang="ko-KR" altLang="en-US" sz="3200" b="1" dirty="0" err="1">
                <a:solidFill>
                  <a:prstClr val="black"/>
                </a:solidFill>
              </a:rPr>
              <a:t>담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어린이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, </a:t>
            </a: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spc="-100" dirty="0">
                <a:solidFill>
                  <a:prstClr val="black"/>
                </a:solidFill>
              </a:rPr>
              <a:t> </a:t>
            </a:r>
            <a:r>
              <a:rPr lang="en-US" altLang="ko-KR" sz="3200" b="1" spc="-100" dirty="0" smtClean="0">
                <a:solidFill>
                  <a:prstClr val="black"/>
                </a:solidFill>
              </a:rPr>
              <a:t> 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대표기도 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장서</a:t>
            </a:r>
            <a:r>
              <a:rPr lang="ko-KR" altLang="en-US" sz="3200" b="1" spc="-100" dirty="0">
                <a:solidFill>
                  <a:prstClr val="black"/>
                </a:solidFill>
              </a:rPr>
              <a:t>원</a:t>
            </a:r>
            <a:r>
              <a:rPr lang="en-US" altLang="ko-KR" sz="3200" b="1" spc="-100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어린이</a:t>
            </a:r>
            <a:r>
              <a:rPr lang="en-US" altLang="ko-KR" sz="3200" b="1" spc="-100" dirty="0" smtClean="0">
                <a:solidFill>
                  <a:prstClr val="black"/>
                </a:solidFill>
              </a:rPr>
              <a:t>,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헌금기도 안지</a:t>
            </a:r>
            <a:r>
              <a:rPr lang="ko-KR" altLang="en-US" sz="3200" b="1" spc="-100" dirty="0">
                <a:solidFill>
                  <a:prstClr val="black"/>
                </a:solidFill>
              </a:rPr>
              <a:t>혁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spc="-100" dirty="0">
                <a:solidFill>
                  <a:prstClr val="black"/>
                </a:solidFill>
              </a:rPr>
              <a:t>어린이 입니다</a:t>
            </a:r>
            <a:endParaRPr lang="en-US" altLang="ko-KR" sz="3200" b="1" spc="-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0896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6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2701415" y="1174590"/>
            <a:ext cx="6416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890">
              <a:defRPr/>
            </a:pP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3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88" y="1820920"/>
            <a:ext cx="10150076" cy="483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1028788" y="5653329"/>
            <a:ext cx="10150076" cy="288253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3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356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524000" y="5"/>
            <a:ext cx="9144000" cy="70702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2236" y="220643"/>
            <a:ext cx="2275577" cy="400085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>
                <a:solidFill>
                  <a:prstClr val="black"/>
                </a:solidFill>
                <a:latin typeface="맑은 고딕"/>
                <a:ea typeface="맑은 고딕"/>
              </a:rPr>
              <a:t>콩닥콩닥 콩닥 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60965" y="1592047"/>
            <a:ext cx="7188653" cy="769417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400">
                <a:solidFill>
                  <a:prstClr val="black"/>
                </a:solidFill>
                <a:latin typeface="맑은 고딕"/>
                <a:ea typeface="맑은 고딕"/>
              </a:rPr>
              <a:t>  </a:t>
            </a:r>
            <a:endParaRPr kumimoji="0" lang="ko-KR" altLang="en-US" sz="440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1544" y="1916832"/>
            <a:ext cx="8393748" cy="3884116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lvl="0" algn="ctr" defTabSz="9140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오른쪽 친구 콩닥콩닥 콩닥 콩</a:t>
            </a:r>
          </a:p>
          <a:p>
            <a:pPr lvl="0" algn="ctr" defTabSz="9140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왼쪽 친구들도 콩닥콩닥 콩닥 콩</a:t>
            </a:r>
          </a:p>
          <a:p>
            <a:pPr lvl="0" algn="ctr" defTabSz="9140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예쁜 마음 가진 사람</a:t>
            </a:r>
            <a:r>
              <a:rPr kumimoji="0" lang="en-US" altLang="ko-KR" sz="4400" b="1">
                <a:solidFill>
                  <a:prstClr val="black"/>
                </a:solidFill>
                <a:latin typeface="+mj-lt"/>
                <a:ea typeface="HY각헤드라인M"/>
              </a:rPr>
              <a:t> </a:t>
            </a: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모두 모여서</a:t>
            </a:r>
          </a:p>
          <a:p>
            <a:pPr lvl="0" algn="ctr" defTabSz="9140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하나님을 찬양해 랄라랄라라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맑은 고딕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4940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3432" y="-37772"/>
            <a:ext cx="3024336" cy="68482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783632" y="3716734"/>
            <a:ext cx="672074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8000">
              <a:solidFill>
                <a:prstClr val="black"/>
              </a:solidFill>
              <a:latin typeface="휴먼편지체"/>
              <a:ea typeface="휴먼편지체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1504" y="3870920"/>
            <a:ext cx="194421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000" b="1">
                <a:solidFill>
                  <a:prstClr val="black"/>
                </a:solidFill>
                <a:latin typeface="휴먼편지체"/>
                <a:ea typeface="휴먼편지체"/>
              </a:rPr>
              <a:t>최고의 선물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791744" y="-13979"/>
            <a:ext cx="7128792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휴먼편지체"/>
                <a:ea typeface="휴먼편지체"/>
              </a:rPr>
              <a:t>하나님께서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휴먼편지체"/>
                <a:ea typeface="휴먼편지체"/>
              </a:rPr>
              <a:t>우리에게 보내신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휴먼편지체"/>
                <a:ea typeface="휴먼편지체"/>
              </a:rPr>
              <a:t>최고의 선물은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휴먼편지체"/>
                <a:ea typeface="휴먼편지체"/>
              </a:rPr>
              <a:t>바로 당신이에요</a:t>
            </a:r>
          </a:p>
        </p:txBody>
      </p:sp>
    </p:spTree>
    <p:extLst>
      <p:ext uri="{BB962C8B-B14F-4D97-AF65-F5344CB8AC3E}">
        <p14:creationId xmlns:p14="http://schemas.microsoft.com/office/powerpoint/2010/main" val="2001231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55440" y="11155"/>
            <a:ext cx="2952328" cy="68482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735628" y="3717034"/>
            <a:ext cx="672074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8000">
              <a:solidFill>
                <a:prstClr val="black"/>
              </a:solidFill>
              <a:latin typeface="휴먼편지체"/>
              <a:ea typeface="휴먼편지체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7508" y="3870920"/>
            <a:ext cx="19082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000" b="1">
                <a:solidFill>
                  <a:prstClr val="black"/>
                </a:solidFill>
                <a:latin typeface="휴먼편지체"/>
                <a:ea typeface="휴먼편지체"/>
              </a:rPr>
              <a:t>최고의 선물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4007768" y="0"/>
            <a:ext cx="6984776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휴먼편지체"/>
                <a:ea typeface="휴먼편지체"/>
              </a:rPr>
              <a:t>축복해요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휴먼편지체"/>
                <a:ea typeface="휴먼편지체"/>
              </a:rPr>
              <a:t>당신을 축복해요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휴먼편지체"/>
                <a:ea typeface="휴먼편지체"/>
              </a:rPr>
              <a:t>하나님께서 주신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휴먼편지체"/>
                <a:ea typeface="휴먼편지체"/>
              </a:rPr>
              <a:t>그 사랑으로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휴먼편지체"/>
                <a:ea typeface="휴먼편지체"/>
              </a:rPr>
              <a:t>당신을 축복합니다</a:t>
            </a:r>
          </a:p>
        </p:txBody>
      </p:sp>
    </p:spTree>
    <p:extLst>
      <p:ext uri="{BB962C8B-B14F-4D97-AF65-F5344CB8AC3E}">
        <p14:creationId xmlns:p14="http://schemas.microsoft.com/office/powerpoint/2010/main" val="3661230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82924" y="-3763"/>
            <a:ext cx="10835136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949069" y="360049"/>
            <a:ext cx="26697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b="1">
                <a:latin typeface="HY견고딕"/>
                <a:ea typeface="HY견고딕"/>
              </a:rPr>
              <a:t>태초에 하나님이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6436" y="1678085"/>
            <a:ext cx="10425793" cy="4101685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4400" b="1">
                <a:solidFill>
                  <a:schemeClr val="tx1"/>
                </a:solidFill>
                <a:latin typeface="+mn-ea"/>
              </a:rPr>
              <a:t>태초에 하나님이 천지를 창조하셨네</a:t>
            </a:r>
            <a:r>
              <a:rPr lang="en-US" altLang="ko-KR" sz="4400" b="1">
                <a:solidFill>
                  <a:schemeClr val="tx1"/>
                </a:solidFill>
              </a:rPr>
              <a:t/>
            </a:r>
            <a:br>
              <a:rPr lang="en-US" altLang="ko-KR" sz="4400" b="1">
                <a:solidFill>
                  <a:schemeClr val="tx1"/>
                </a:solidFill>
              </a:rPr>
            </a:br>
            <a:r>
              <a:rPr lang="ko-KR" altLang="en-US" sz="4400" b="1">
                <a:solidFill>
                  <a:schemeClr val="tx1"/>
                </a:solidFill>
                <a:latin typeface="+mn-ea"/>
              </a:rPr>
              <a:t>첫째 날  어둠 속에 밝은 빛을 주시고</a:t>
            </a:r>
            <a:r>
              <a:rPr lang="en-US" altLang="ko-KR" sz="4400" b="1">
                <a:solidFill>
                  <a:schemeClr val="tx1"/>
                </a:solidFill>
              </a:rPr>
              <a:t/>
            </a:r>
            <a:br>
              <a:rPr lang="en-US" altLang="ko-KR" sz="4400" b="1">
                <a:solidFill>
                  <a:schemeClr val="tx1"/>
                </a:solidFill>
              </a:rPr>
            </a:br>
            <a:r>
              <a:rPr lang="ko-KR" altLang="en-US" sz="4400" b="1">
                <a:solidFill>
                  <a:schemeClr val="tx1"/>
                </a:solidFill>
                <a:latin typeface="+mn-ea"/>
              </a:rPr>
              <a:t>둘째 날 하나님이 푸른 하늘 만드시고</a:t>
            </a:r>
          </a:p>
          <a:p>
            <a:pPr lvl="0" algn="ctr">
              <a:defRPr/>
            </a:pPr>
            <a:r>
              <a:rPr lang="ko-KR" altLang="en-US" sz="4400" b="1">
                <a:solidFill>
                  <a:schemeClr val="tx1"/>
                </a:solidFill>
                <a:latin typeface="+mn-ea"/>
              </a:rPr>
              <a:t>셋째 날에 풀과 채소 맛있는 과일 주셨죠 냠</a:t>
            </a:r>
            <a:r>
              <a:rPr lang="en-US" altLang="ko-KR" sz="4400" b="1">
                <a:solidFill>
                  <a:schemeClr val="tx1"/>
                </a:solidFill>
                <a:latin typeface="+mn-ea"/>
              </a:rPr>
              <a:t>! </a:t>
            </a:r>
            <a:r>
              <a:rPr lang="ko-KR" altLang="en-US" sz="4400" b="1">
                <a:solidFill>
                  <a:schemeClr val="tx1"/>
                </a:solidFill>
                <a:latin typeface="+mn-ea"/>
              </a:rPr>
              <a:t>냠</a:t>
            </a:r>
            <a:r>
              <a:rPr lang="en-US" altLang="ko-KR" sz="4400" b="1">
                <a:solidFill>
                  <a:schemeClr val="tx1"/>
                </a:solidFill>
                <a:latin typeface="+mn-ea"/>
              </a:rPr>
              <a:t>!</a:t>
            </a:r>
            <a:endParaRPr lang="en-US" altLang="ko-KR" sz="4400" b="1">
              <a:latin typeface="HY그래픽"/>
              <a:ea typeface="HY그래픽"/>
            </a:endParaRPr>
          </a:p>
          <a:p>
            <a:pPr lvl="0">
              <a:defRPr/>
            </a:pPr>
            <a:endParaRPr lang="ko-KR" altLang="en-US" sz="4400" b="1"/>
          </a:p>
        </p:txBody>
      </p:sp>
    </p:spTree>
    <p:extLst>
      <p:ext uri="{BB962C8B-B14F-4D97-AF65-F5344CB8AC3E}">
        <p14:creationId xmlns:p14="http://schemas.microsoft.com/office/powerpoint/2010/main" val="507893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17712" y="0"/>
            <a:ext cx="10430775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8927" y="315120"/>
            <a:ext cx="26697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prstClr val="black"/>
                </a:solidFill>
                <a:latin typeface="HY견고딕"/>
                <a:ea typeface="HY견고딕"/>
              </a:rPr>
              <a:t>태초에 하나님이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6429" y="1727071"/>
            <a:ext cx="1067072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4400" b="1">
                <a:solidFill>
                  <a:prstClr val="black"/>
                </a:solidFill>
              </a:rPr>
              <a:t>넷째 날 하나님이 해와 달과 빛난 별들을반짝 반짝</a:t>
            </a:r>
            <a:r>
              <a:rPr lang="en-US" altLang="ko-KR" sz="4400" b="1">
                <a:solidFill>
                  <a:prstClr val="black"/>
                </a:solidFill>
              </a:rPr>
              <a:t/>
            </a:r>
            <a:br>
              <a:rPr lang="en-US" altLang="ko-KR" sz="4400" b="1">
                <a:solidFill>
                  <a:prstClr val="black"/>
                </a:solidFill>
              </a:rPr>
            </a:br>
            <a:r>
              <a:rPr lang="ko-KR" altLang="en-US" sz="4400" b="1">
                <a:solidFill>
                  <a:prstClr val="black"/>
                </a:solidFill>
              </a:rPr>
              <a:t>다섯째 날</a:t>
            </a:r>
            <a:r>
              <a:rPr lang="en-US" altLang="ko-KR" sz="4400" b="1">
                <a:solidFill>
                  <a:prstClr val="black"/>
                </a:solidFill>
              </a:rPr>
              <a:t> </a:t>
            </a:r>
            <a:r>
              <a:rPr lang="ko-KR" altLang="en-US" sz="4400" b="1">
                <a:solidFill>
                  <a:prstClr val="black"/>
                </a:solidFill>
              </a:rPr>
              <a:t>새들과 물고기를 주시고 슈</a:t>
            </a:r>
            <a:r>
              <a:rPr lang="en-US" altLang="ko-KR" sz="4400" b="1">
                <a:solidFill>
                  <a:prstClr val="black"/>
                </a:solidFill>
              </a:rPr>
              <a:t>~</a:t>
            </a:r>
            <a:r>
              <a:rPr lang="ko-KR" altLang="en-US" sz="4400" b="1">
                <a:solidFill>
                  <a:prstClr val="black"/>
                </a:solidFill>
              </a:rPr>
              <a:t>웅</a:t>
            </a:r>
          </a:p>
          <a:p>
            <a:pPr lvl="0">
              <a:defRPr/>
            </a:pPr>
            <a:r>
              <a:rPr lang="ko-KR" altLang="en-US" sz="4400" b="1">
                <a:solidFill>
                  <a:prstClr val="black"/>
                </a:solidFill>
              </a:rPr>
              <a:t>여섯째날 하나님이 사람을 만드시고 후</a:t>
            </a:r>
            <a:r>
              <a:rPr lang="en-US" altLang="ko-KR" sz="4400" b="1">
                <a:solidFill>
                  <a:prstClr val="black"/>
                </a:solidFill>
              </a:rPr>
              <a:t>~</a:t>
            </a:r>
          </a:p>
          <a:p>
            <a:pPr lvl="0">
              <a:defRPr/>
            </a:pPr>
            <a:r>
              <a:rPr lang="ko-KR" altLang="en-US" sz="4400" b="1">
                <a:solidFill>
                  <a:prstClr val="black"/>
                </a:solidFill>
              </a:rPr>
              <a:t>다스리며 관리하라 우리에게 부탁하셨네</a:t>
            </a:r>
          </a:p>
        </p:txBody>
      </p:sp>
    </p:spTree>
    <p:extLst>
      <p:ext uri="{BB962C8B-B14F-4D97-AF65-F5344CB8AC3E}">
        <p14:creationId xmlns:p14="http://schemas.microsoft.com/office/powerpoint/2010/main" val="368104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78714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767408" y="1340770"/>
            <a:ext cx="10972800" cy="4525963"/>
          </a:xfrm>
        </p:spPr>
        <p:txBody>
          <a:bodyPr>
            <a:normAutofit/>
          </a:bodyPr>
          <a:lstStyle/>
          <a:p>
            <a:pPr marL="0" lvl="0" indent="0" algn="ctr">
              <a:buNone/>
              <a:defRPr/>
            </a:pPr>
            <a:endParaRPr lang="ko-KR" altLang="en-US" sz="5400" b="1">
              <a:latin typeface="HY각헤드라인M"/>
              <a:ea typeface="HY각헤드라인M"/>
            </a:endParaRP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88058761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440</Words>
  <Application>Microsoft Office PowerPoint</Application>
  <PresentationFormat>사용자 지정</PresentationFormat>
  <Paragraphs>147</Paragraphs>
  <Slides>29</Slides>
  <Notes>17</Notes>
  <HiddenSlides>0</HiddenSlides>
  <MMClips>0</MMClips>
  <ScaleCrop>false</ScaleCrop>
  <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29</vt:i4>
      </vt:variant>
    </vt:vector>
  </HeadingPairs>
  <TitlesOfParts>
    <vt:vector size="33" baseType="lpstr">
      <vt:lpstr>Office 테마</vt:lpstr>
      <vt:lpstr>7_Office 테마</vt:lpstr>
      <vt:lpstr>2_파형</vt:lpstr>
      <vt:lpstr>8_Office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SEC</cp:lastModifiedBy>
  <cp:revision>193</cp:revision>
  <dcterms:created xsi:type="dcterms:W3CDTF">2022-06-11T10:00:30Z</dcterms:created>
  <dcterms:modified xsi:type="dcterms:W3CDTF">2024-03-09T21:06:59Z</dcterms:modified>
  <cp:version/>
</cp:coreProperties>
</file>