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97" r:id="rId8"/>
    <p:sldMasterId id="2147484182" r:id="rId9"/>
    <p:sldMasterId id="2147484194" r:id="rId10"/>
    <p:sldMasterId id="2147484242" r:id="rId11"/>
  </p:sldMasterIdLst>
  <p:notesMasterIdLst>
    <p:notesMasterId r:id="rId52"/>
  </p:notesMasterIdLst>
  <p:sldIdLst>
    <p:sldId id="1998" r:id="rId12"/>
    <p:sldId id="2753" r:id="rId13"/>
    <p:sldId id="2585" r:id="rId14"/>
    <p:sldId id="2586" r:id="rId15"/>
    <p:sldId id="2852" r:id="rId16"/>
    <p:sldId id="2853" r:id="rId17"/>
    <p:sldId id="2854" r:id="rId18"/>
    <p:sldId id="2836" r:id="rId19"/>
    <p:sldId id="2835" r:id="rId20"/>
    <p:sldId id="2838" r:id="rId21"/>
    <p:sldId id="2839" r:id="rId22"/>
    <p:sldId id="2840" r:id="rId23"/>
    <p:sldId id="2841" r:id="rId24"/>
    <p:sldId id="2842" r:id="rId25"/>
    <p:sldId id="2843" r:id="rId26"/>
    <p:sldId id="2614" r:id="rId27"/>
    <p:sldId id="2547" r:id="rId28"/>
    <p:sldId id="2548" r:id="rId29"/>
    <p:sldId id="2549" r:id="rId30"/>
    <p:sldId id="2550" r:id="rId31"/>
    <p:sldId id="2855" r:id="rId32"/>
    <p:sldId id="2856" r:id="rId33"/>
    <p:sldId id="2857" r:id="rId34"/>
    <p:sldId id="2445" r:id="rId35"/>
    <p:sldId id="2553" r:id="rId36"/>
    <p:sldId id="2634" r:id="rId37"/>
    <p:sldId id="2312" r:id="rId38"/>
    <p:sldId id="2768" r:id="rId39"/>
    <p:sldId id="2858" r:id="rId40"/>
    <p:sldId id="2859" r:id="rId41"/>
    <p:sldId id="2860" r:id="rId42"/>
    <p:sldId id="2861" r:id="rId43"/>
    <p:sldId id="2862" r:id="rId44"/>
    <p:sldId id="2863" r:id="rId45"/>
    <p:sldId id="2315" r:id="rId46"/>
    <p:sldId id="2641" r:id="rId47"/>
    <p:sldId id="1932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9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6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3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8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3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8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8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40" y="420373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3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59" y="407450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9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5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3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5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3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3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4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5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40" y="33881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9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74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6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7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53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3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6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50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20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8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56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67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3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24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5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2419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7164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109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737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9775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053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2733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4973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205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397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47381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1610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770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7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7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985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7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1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1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7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7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3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1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9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0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0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0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7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9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51" y="625049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9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8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38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38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4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4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4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7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7273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6675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913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2578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48138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7497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세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03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458444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04981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04916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김여련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디도서</a:t>
            </a:r>
            <a:r>
              <a:rPr lang="ko-KR" altLang="en-US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8b 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80129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 smtClean="0">
                <a:solidFill>
                  <a:prstClr val="black"/>
                </a:solidFill>
              </a:rPr>
              <a:t>디도서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3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r>
              <a:rPr lang="en-US" altLang="ko-KR" sz="5800" b="1" dirty="0" smtClean="0"/>
              <a:t>… </a:t>
            </a:r>
            <a:r>
              <a:rPr lang="ko-KR" altLang="en-US" sz="5800" b="1" dirty="0"/>
              <a:t>이는 하나님을 믿는 자들로 하여금 조심하여 선한 일을 힘쓰게 하려 함이라 이것은 아름다우며 사람들에게 유익하니라 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선한 일을 하는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우리 </a:t>
            </a:r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50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85621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5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0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60831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61582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805038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797095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67761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김수연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5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0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41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7192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차표 필요 없어요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주님 차장 되시니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염려 없어요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구원열차 올라타고서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하늘나라 가지요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44929"/>
            <a:ext cx="18206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구원열차</a:t>
            </a:r>
            <a:endParaRPr lang="ko-KR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7192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구원열차 올라타고서</a:t>
            </a:r>
            <a:r>
              <a:rPr lang="en-US" altLang="ko-KR" sz="6600" b="1" dirty="0">
                <a:solidFill>
                  <a:prstClr val="black"/>
                </a:solidFill>
              </a:rPr>
              <a:t/>
            </a:r>
            <a:br>
              <a:rPr lang="en-US" altLang="ko-KR" sz="6600" b="1" dirty="0">
                <a:solidFill>
                  <a:prstClr val="black"/>
                </a:solidFill>
              </a:rPr>
            </a:br>
            <a:r>
              <a:rPr lang="ko-KR" altLang="en-US" sz="6600" b="1" dirty="0">
                <a:solidFill>
                  <a:prstClr val="black"/>
                </a:solidFill>
              </a:rPr>
              <a:t>하늘나라 가지요</a:t>
            </a:r>
            <a:r>
              <a:rPr lang="en-US" altLang="ko-KR" sz="6600" b="1" dirty="0">
                <a:solidFill>
                  <a:prstClr val="black"/>
                </a:solidFill>
              </a:rPr>
              <a:t>(</a:t>
            </a:r>
            <a:r>
              <a:rPr lang="ko-KR" altLang="en-US" sz="6600" b="1" dirty="0">
                <a:solidFill>
                  <a:prstClr val="black"/>
                </a:solidFill>
              </a:rPr>
              <a:t>빵</a:t>
            </a:r>
            <a:r>
              <a:rPr lang="en-US" altLang="ko-KR" sz="6600" b="1" dirty="0">
                <a:solidFill>
                  <a:prstClr val="black"/>
                </a:solidFill>
              </a:rPr>
              <a:t>!</a:t>
            </a:r>
            <a:r>
              <a:rPr lang="ko-KR" altLang="en-US" sz="6600" b="1" dirty="0">
                <a:solidFill>
                  <a:prstClr val="black"/>
                </a:solidFill>
              </a:rPr>
              <a:t>빵</a:t>
            </a:r>
            <a:r>
              <a:rPr lang="en-US" altLang="ko-KR" sz="6600" b="1" dirty="0">
                <a:solidFill>
                  <a:prstClr val="black"/>
                </a:solidFill>
              </a:rPr>
              <a:t>!)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죄악 역 벗어나 달려가다가</a:t>
            </a:r>
            <a:r>
              <a:rPr lang="en-US" altLang="ko-KR" sz="6600" b="1" dirty="0">
                <a:solidFill>
                  <a:prstClr val="black"/>
                </a:solidFill>
              </a:rPr>
              <a:t/>
            </a:r>
            <a:br>
              <a:rPr lang="en-US" altLang="ko-KR" sz="6600" b="1" dirty="0">
                <a:solidFill>
                  <a:prstClr val="black"/>
                </a:solidFill>
              </a:rPr>
            </a:br>
            <a:r>
              <a:rPr lang="ko-KR" altLang="en-US" sz="6600" b="1" dirty="0">
                <a:solidFill>
                  <a:prstClr val="black"/>
                </a:solidFill>
              </a:rPr>
              <a:t>다시 내리지 않죠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44929"/>
            <a:ext cx="18206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구원열차</a:t>
            </a:r>
            <a:endParaRPr lang="ko-KR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schemas.microsoft.com/office/2006/documentManagement/types"/>
    <ds:schemaRef ds:uri="http://schemas.microsoft.com/office/2006/metadata/properties"/>
    <ds:schemaRef ds:uri="20f6cbf1-5f90-4908-b26f-e717de89398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292</Words>
  <Application>Microsoft Office PowerPoint</Application>
  <PresentationFormat>사용자 지정</PresentationFormat>
  <Paragraphs>112</Paragraphs>
  <Slides>40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40</vt:i4>
      </vt:variant>
    </vt:vector>
  </HeadingPairs>
  <TitlesOfParts>
    <vt:vector size="48" baseType="lpstr">
      <vt:lpstr>Office 테마</vt:lpstr>
      <vt:lpstr>7_Office 테마</vt:lpstr>
      <vt:lpstr>1_Office 테마</vt:lpstr>
      <vt:lpstr>2_파형</vt:lpstr>
      <vt:lpstr>3_Office 테마</vt:lpstr>
      <vt:lpstr>5_Office 테마</vt:lpstr>
      <vt:lpstr>21_BasicWhite</vt:lpstr>
      <vt:lpstr>24_BasicWhite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이준형</cp:lastModifiedBy>
  <cp:revision>107</cp:revision>
  <dcterms:created xsi:type="dcterms:W3CDTF">2022-06-11T10:00:30Z</dcterms:created>
  <dcterms:modified xsi:type="dcterms:W3CDTF">2023-06-17T12:11:05Z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