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06" r:id="rId13"/>
    <p:sldMasterId id="2147485318" r:id="rId14"/>
    <p:sldMasterId id="2147485330" r:id="rId15"/>
    <p:sldMasterId id="2147485342" r:id="rId16"/>
    <p:sldMasterId id="2147485354" r:id="rId17"/>
  </p:sldMasterIdLst>
  <p:notesMasterIdLst>
    <p:notesMasterId r:id="rId56"/>
  </p:notesMasterIdLst>
  <p:sldIdLst>
    <p:sldId id="1998" r:id="rId18"/>
    <p:sldId id="2159" r:id="rId19"/>
    <p:sldId id="2328" r:id="rId20"/>
    <p:sldId id="2327" r:id="rId21"/>
    <p:sldId id="2329" r:id="rId22"/>
    <p:sldId id="2326" r:id="rId23"/>
    <p:sldId id="2330" r:id="rId24"/>
    <p:sldId id="2333" r:id="rId25"/>
    <p:sldId id="2334" r:id="rId26"/>
    <p:sldId id="2335" r:id="rId27"/>
    <p:sldId id="2336" r:id="rId28"/>
    <p:sldId id="2337" r:id="rId29"/>
    <p:sldId id="2338" r:id="rId30"/>
    <p:sldId id="2346" r:id="rId31"/>
    <p:sldId id="2302" r:id="rId32"/>
    <p:sldId id="2303" r:id="rId33"/>
    <p:sldId id="2304" r:id="rId34"/>
    <p:sldId id="2305" r:id="rId35"/>
    <p:sldId id="2339" r:id="rId36"/>
    <p:sldId id="2340" r:id="rId37"/>
    <p:sldId id="2341" r:id="rId38"/>
    <p:sldId id="2342" r:id="rId39"/>
    <p:sldId id="2343" r:id="rId40"/>
    <p:sldId id="2308" r:id="rId41"/>
    <p:sldId id="2309" r:id="rId42"/>
    <p:sldId id="2318" r:id="rId43"/>
    <p:sldId id="2331" r:id="rId44"/>
    <p:sldId id="2332" r:id="rId45"/>
    <p:sldId id="2312" r:id="rId46"/>
    <p:sldId id="2344" r:id="rId47"/>
    <p:sldId id="2345" r:id="rId48"/>
    <p:sldId id="2315" r:id="rId49"/>
    <p:sldId id="1125" r:id="rId50"/>
    <p:sldId id="2006" r:id="rId51"/>
    <p:sldId id="1932" r:id="rId52"/>
    <p:sldId id="1933" r:id="rId53"/>
    <p:sldId id="1934" r:id="rId54"/>
    <p:sldId id="1996" r:id="rId55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67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36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05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74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426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110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787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3475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67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36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5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74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426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10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87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75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33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11" indent="0" algn="ctr">
              <a:buNone/>
              <a:defRPr/>
            </a:lvl2pPr>
            <a:lvl3pPr marL="914226" indent="0" algn="ctr">
              <a:buNone/>
              <a:defRPr/>
            </a:lvl3pPr>
            <a:lvl4pPr marL="1371340" indent="0" algn="ctr">
              <a:buNone/>
              <a:defRPr/>
            </a:lvl4pPr>
            <a:lvl5pPr marL="1828454" indent="0" algn="ctr">
              <a:buNone/>
              <a:defRPr/>
            </a:lvl5pPr>
            <a:lvl6pPr marL="2285570" indent="0" algn="ctr">
              <a:buNone/>
              <a:defRPr/>
            </a:lvl6pPr>
            <a:lvl7pPr marL="2742682" indent="0" algn="ctr">
              <a:buNone/>
              <a:defRPr/>
            </a:lvl7pPr>
            <a:lvl8pPr marL="3199792" indent="0" algn="ctr">
              <a:buNone/>
              <a:defRPr/>
            </a:lvl8pPr>
            <a:lvl9pPr marL="3656903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66C7-B4F3-433E-ABFF-AB8234AD6CB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8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48454-03C6-45C6-AA2B-7CD75E103F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1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11" indent="0">
              <a:buNone/>
              <a:defRPr sz="1900"/>
            </a:lvl2pPr>
            <a:lvl3pPr marL="914226" indent="0">
              <a:buNone/>
              <a:defRPr sz="1500"/>
            </a:lvl3pPr>
            <a:lvl4pPr marL="1371340" indent="0">
              <a:buNone/>
              <a:defRPr sz="1500"/>
            </a:lvl4pPr>
            <a:lvl5pPr marL="1828454" indent="0">
              <a:buNone/>
              <a:defRPr sz="1500"/>
            </a:lvl5pPr>
            <a:lvl6pPr marL="2285570" indent="0">
              <a:buNone/>
              <a:defRPr sz="1500"/>
            </a:lvl6pPr>
            <a:lvl7pPr marL="2742682" indent="0">
              <a:buNone/>
              <a:defRPr sz="1500"/>
            </a:lvl7pPr>
            <a:lvl8pPr marL="3199792" indent="0">
              <a:buNone/>
              <a:defRPr sz="1500"/>
            </a:lvl8pPr>
            <a:lvl9pPr marL="3656903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D621A-2C6A-4A4B-99E7-11C3631DC25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7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F5D7D-AB72-4EBA-AC11-ED47E2E2D5D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82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C569-EE1E-40AA-98BD-C0E40033130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3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86D1-8B6E-42BF-BD29-108F470B66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37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A544D-88FF-433D-BC52-BFEDE5FA9A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55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BA047-2292-4A54-ABCF-C3B1A3707EA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8437-B765-473B-97F8-30AAA4FE0D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93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3E6B-629B-445A-BF6E-F04B38E2DFA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3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000F-6E34-4B0D-89C9-864A901A6F8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94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86043" indent="0" algn="ctr">
              <a:buNone/>
              <a:defRPr/>
            </a:lvl2pPr>
            <a:lvl3pPr marL="1172085" indent="0" algn="ctr">
              <a:buNone/>
              <a:defRPr/>
            </a:lvl3pPr>
            <a:lvl4pPr marL="1758127" indent="0" algn="ctr">
              <a:buNone/>
              <a:defRPr/>
            </a:lvl4pPr>
            <a:lvl5pPr marL="2344171" indent="0" algn="ctr">
              <a:buNone/>
              <a:defRPr/>
            </a:lvl5pPr>
            <a:lvl6pPr marL="2930212" indent="0" algn="ctr">
              <a:buNone/>
              <a:defRPr/>
            </a:lvl6pPr>
            <a:lvl7pPr marL="3516255" indent="0" algn="ctr">
              <a:buNone/>
              <a:defRPr/>
            </a:lvl7pPr>
            <a:lvl8pPr marL="4102297" indent="0" algn="ctr">
              <a:buNone/>
              <a:defRPr/>
            </a:lvl8pPr>
            <a:lvl9pPr marL="4688339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6F6E7-941F-4E82-A054-668F37A1FC4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7606"/>
      </p:ext>
    </p:extLst>
  </p:cSld>
  <p:clrMapOvr>
    <a:masterClrMapping/>
  </p:clrMapOvr>
  <p:transition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573A-D4BA-4998-B1C7-C6530EC476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51364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586043" indent="0">
              <a:buNone/>
              <a:defRPr sz="2300"/>
            </a:lvl2pPr>
            <a:lvl3pPr marL="1172085" indent="0">
              <a:buNone/>
              <a:defRPr sz="2100"/>
            </a:lvl3pPr>
            <a:lvl4pPr marL="1758127" indent="0">
              <a:buNone/>
              <a:defRPr sz="1900"/>
            </a:lvl4pPr>
            <a:lvl5pPr marL="2344171" indent="0">
              <a:buNone/>
              <a:defRPr sz="1900"/>
            </a:lvl5pPr>
            <a:lvl6pPr marL="2930212" indent="0">
              <a:buNone/>
              <a:defRPr sz="1900"/>
            </a:lvl6pPr>
            <a:lvl7pPr marL="3516255" indent="0">
              <a:buNone/>
              <a:defRPr sz="1900"/>
            </a:lvl7pPr>
            <a:lvl8pPr marL="4102297" indent="0">
              <a:buNone/>
              <a:defRPr sz="1900"/>
            </a:lvl8pPr>
            <a:lvl9pPr marL="4688339" indent="0">
              <a:buNone/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E913-C1C4-4697-B594-90CB83B8CE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09029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9B27D-A8F1-47F2-9835-E8A51B30485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8828"/>
      </p:ext>
    </p:extLst>
  </p:cSld>
  <p:clrMapOvr>
    <a:masterClrMapping/>
  </p:clrMapOvr>
  <p:transition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6C32-7B0A-4FBF-98C2-70C6F0EF1E9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8661"/>
      </p:ext>
    </p:extLst>
  </p:cSld>
  <p:clrMapOvr>
    <a:masterClrMapping/>
  </p:clrMapOvr>
  <p:transition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B3FB1-8BBD-49A4-9A87-13A9BF62BC0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47057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5CC2E-751C-4FD0-9997-1044F2421C7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25066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12407-8EE7-42C6-B530-A77A38F4DD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5749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43" indent="0">
              <a:buNone/>
              <a:defRPr sz="3600"/>
            </a:lvl2pPr>
            <a:lvl3pPr marL="1172085" indent="0">
              <a:buNone/>
              <a:defRPr sz="3100"/>
            </a:lvl3pPr>
            <a:lvl4pPr marL="1758127" indent="0">
              <a:buNone/>
              <a:defRPr sz="2700"/>
            </a:lvl4pPr>
            <a:lvl5pPr marL="2344171" indent="0">
              <a:buNone/>
              <a:defRPr sz="2700"/>
            </a:lvl5pPr>
            <a:lvl6pPr marL="2930212" indent="0">
              <a:buNone/>
              <a:defRPr sz="2700"/>
            </a:lvl6pPr>
            <a:lvl7pPr marL="3516255" indent="0">
              <a:buNone/>
              <a:defRPr sz="2700"/>
            </a:lvl7pPr>
            <a:lvl8pPr marL="4102297" indent="0">
              <a:buNone/>
              <a:defRPr sz="2700"/>
            </a:lvl8pPr>
            <a:lvl9pPr marL="4688339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199A-3878-4443-8B0F-6921FF80816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57156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8BA1-9055-4D1C-A010-0097F8AC784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91004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6E8F-383E-4089-9FD9-36DD0B368AB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58269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862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7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33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323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2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65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6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45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234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075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3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2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6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583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98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482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2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98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2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334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810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59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130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5" y="407435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4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8" y="2785557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07" indent="0">
              <a:buNone/>
              <a:defRPr sz="2800"/>
            </a:lvl2pPr>
            <a:lvl3pPr marL="912831" indent="0">
              <a:buNone/>
              <a:defRPr sz="2400"/>
            </a:lvl3pPr>
            <a:lvl4pPr marL="1369252" indent="0">
              <a:buNone/>
              <a:defRPr sz="2100"/>
            </a:lvl4pPr>
            <a:lvl5pPr marL="1825666" indent="0">
              <a:buNone/>
              <a:defRPr sz="2100"/>
            </a:lvl5pPr>
            <a:lvl6pPr marL="2282082" indent="0">
              <a:buNone/>
              <a:defRPr sz="2100"/>
            </a:lvl6pPr>
            <a:lvl7pPr marL="2738502" indent="0">
              <a:buNone/>
              <a:defRPr sz="2100"/>
            </a:lvl7pPr>
            <a:lvl8pPr marL="3194909" indent="0">
              <a:buNone/>
              <a:defRPr sz="2100"/>
            </a:lvl8pPr>
            <a:lvl9pPr marL="3651327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6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9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2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2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3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6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54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7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6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8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8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42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9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8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0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9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4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1" y="6250364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F7D26A1A-BB79-447F-865F-54EEB9B4175B}" type="slidenum">
              <a:rPr lang="en-US" altLang="ko-KR">
                <a:solidFill>
                  <a:srgbClr val="000000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6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7" r:id="rId1"/>
    <p:sldLayoutId id="2147485308" r:id="rId2"/>
    <p:sldLayoutId id="2147485309" r:id="rId3"/>
    <p:sldLayoutId id="2147485310" r:id="rId4"/>
    <p:sldLayoutId id="2147485311" r:id="rId5"/>
    <p:sldLayoutId id="2147485312" r:id="rId6"/>
    <p:sldLayoutId id="2147485313" r:id="rId7"/>
    <p:sldLayoutId id="2147485314" r:id="rId8"/>
    <p:sldLayoutId id="2147485315" r:id="rId9"/>
    <p:sldLayoutId id="2147485316" r:id="rId10"/>
    <p:sldLayoutId id="214748531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1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2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34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4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38" indent="-34283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786" indent="-22855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896" indent="-22855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057007" indent="-22855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514122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297123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428350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88546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8BD4912-BE04-4619-97E6-525FBBB7C5C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4" r:id="rId6"/>
    <p:sldLayoutId id="2147485325" r:id="rId7"/>
    <p:sldLayoutId id="2147485326" r:id="rId8"/>
    <p:sldLayoutId id="2147485327" r:id="rId9"/>
    <p:sldLayoutId id="2147485328" r:id="rId10"/>
    <p:sldLayoutId id="2147485329" r:id="rId11"/>
  </p:sldLayoutIdLst>
  <p:transition advClick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86043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72085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58127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44171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39534" indent="-43953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100">
          <a:solidFill>
            <a:schemeClr val="tx1"/>
          </a:solidFill>
          <a:latin typeface="+mn-lt"/>
          <a:ea typeface="+mn-ea"/>
          <a:cs typeface="+mn-cs"/>
        </a:defRPr>
      </a:lvl1pPr>
      <a:lvl2pPr marL="952319" indent="-36628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65110" indent="-29301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51147" indent="-29301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37191" indent="-293019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23237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09275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395319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4981362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43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8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12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171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212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25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29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339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06" tIns="60953" rIns="121906" bIns="609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31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6" tIns="60953" rIns="121906" bIns="60953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85979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  <p:sldLayoutId id="2147485333" r:id="rId3"/>
    <p:sldLayoutId id="2147485334" r:id="rId4"/>
    <p:sldLayoutId id="2147485335" r:id="rId5"/>
    <p:sldLayoutId id="2147485336" r:id="rId6"/>
    <p:sldLayoutId id="2147485337" r:id="rId7"/>
    <p:sldLayoutId id="2147485338" r:id="rId8"/>
    <p:sldLayoutId id="2147485339" r:id="rId9"/>
    <p:sldLayoutId id="2147485340" r:id="rId10"/>
    <p:sldLayoutId id="2147485341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26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13131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41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6" y="6250341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0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86" tIns="45650" rIns="91286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84"/>
            <a:ext cx="5048920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5" y="6250384"/>
            <a:ext cx="504892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4"/>
            <a:ext cx="154910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9" y="2675467"/>
            <a:ext cx="9877777" cy="3450696"/>
          </a:xfrm>
          <a:prstGeom prst="rect">
            <a:avLst/>
          </a:prstGeom>
        </p:spPr>
        <p:txBody>
          <a:bodyPr vert="horz" lIns="91286" tIns="45650" rIns="91286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831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52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278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192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038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529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026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518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005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502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31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5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66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8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0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09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32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6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4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226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914226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defTabSz="914226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6" indent="-228558" algn="l" defTabSz="914226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7" indent="-228558" algn="l" defTabSz="914226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2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50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20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0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8" y="6250340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6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4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8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0" y="6250328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8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3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6" tIns="45674" rIns="91336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7"/>
            <a:ext cx="1840540" cy="1862032"/>
          </a:xfrm>
          <a:prstGeom prst="rect">
            <a:avLst/>
          </a:prstGeom>
          <a:noFill/>
        </p:spPr>
        <p:txBody>
          <a:bodyPr wrap="none" lIns="91414" tIns="45710" rIns="91414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1874"/>
            <a:ext cx="10441160" cy="68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334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"/>
            <a:ext cx="10153128" cy="688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046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68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9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37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대강 절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두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"/>
            <a:ext cx="10369152" cy="68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391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8" y="692699"/>
            <a:ext cx="7104789" cy="1446548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25"/>
            <a:ext cx="10297144" cy="68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3226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1874"/>
            <a:ext cx="10441160" cy="68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63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"/>
            <a:ext cx="10153128" cy="688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59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68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465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이윤영 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47555" y="2183529"/>
            <a:ext cx="7848872" cy="3293189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출애굽기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14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13~14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21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89390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13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도망한 자가 와서 히브리 사람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아브람에게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알리니 그 때에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아브람이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아모리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족속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마므레의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상수리 수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풀 근처에 거주하였더라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마므레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는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에스골의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형제요 또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아넬의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89390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형제라 이들은 </a:t>
            </a:r>
            <a:r>
              <a:rPr lang="ko-KR" altLang="en-US" sz="5400" b="1" dirty="0" err="1">
                <a:solidFill>
                  <a:prstClr val="black"/>
                </a:solidFill>
              </a:rPr>
              <a:t>아브람과</a:t>
            </a:r>
            <a:r>
              <a:rPr lang="ko-KR" altLang="en-US" sz="5400" b="1" dirty="0">
                <a:solidFill>
                  <a:prstClr val="black"/>
                </a:solidFill>
              </a:rPr>
              <a:t> 동맹한 사람들이더라</a:t>
            </a: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아브람이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그의 조카가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사로잡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혔음을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듣고 집에서 길리고 훈련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된자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삼백십팔 명을 거느리고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886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1"/>
            <a:ext cx="10873208" cy="5016738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5100" b="1" dirty="0">
                <a:solidFill>
                  <a:prstClr val="black"/>
                </a:solidFill>
              </a:rPr>
              <a:t>단까지 쫓아가서</a:t>
            </a:r>
          </a:p>
          <a:p>
            <a:r>
              <a:rPr lang="en-US" altLang="ko-KR" sz="5400" b="1" dirty="0">
                <a:solidFill>
                  <a:prstClr val="black"/>
                </a:solidFill>
              </a:rPr>
              <a:t>21</a:t>
            </a:r>
            <a:r>
              <a:rPr lang="ko-KR" altLang="en-US" sz="5400" b="1" dirty="0">
                <a:solidFill>
                  <a:prstClr val="black"/>
                </a:solidFill>
              </a:rPr>
              <a:t>소돔 왕이 </a:t>
            </a:r>
            <a:r>
              <a:rPr lang="ko-KR" altLang="en-US" sz="5400" b="1" dirty="0" err="1">
                <a:solidFill>
                  <a:prstClr val="black"/>
                </a:solidFill>
              </a:rPr>
              <a:t>아브람에게</a:t>
            </a:r>
            <a:r>
              <a:rPr lang="ko-KR" altLang="en-US" sz="5400" b="1" dirty="0">
                <a:solidFill>
                  <a:prstClr val="black"/>
                </a:solidFill>
              </a:rPr>
              <a:t> 이르되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사람은 내게 보내고 물품은 네가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가지라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41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47"/>
            <a:ext cx="7848872" cy="1323423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924587" y="2736149"/>
            <a:ext cx="4522340" cy="815588"/>
          </a:xfrm>
          <a:prstGeom prst="rect">
            <a:avLst/>
          </a:prstGeom>
          <a:noFill/>
        </p:spPr>
        <p:txBody>
          <a:bodyPr wrap="none" lIns="91414" tIns="45710" rIns="91414" bIns="45710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홍해를 건넜어요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130"/>
            <a:ext cx="9937104" cy="6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42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597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4" y="5661248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0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598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99355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35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7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엄회양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86"/>
            <a:ext cx="9144000" cy="836615"/>
          </a:xfrm>
        </p:spPr>
        <p:txBody>
          <a:bodyPr vert="horz" lIns="809086" tIns="45674" rIns="91336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74" y="1341449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74" y="314169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74" y="494207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0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5"/>
            <a:ext cx="6912768" cy="26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6" tIns="45674" rIns="91336" bIns="45674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85"/>
            <a:ext cx="3575720" cy="563229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"/>
            <a:ext cx="9937104" cy="68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"/>
            <a:ext cx="9840813" cy="68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4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9" y="0"/>
            <a:ext cx="1000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9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"/>
            <a:ext cx="10369152" cy="68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461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25"/>
            <a:ext cx="10297144" cy="68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43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0f6cbf1-5f90-4908-b26f-e717de893987"/>
    <ds:schemaRef ds:uri="b1542b66-be90-4ea2-9bb2-b25b806b2984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11626</TotalTime>
  <Words>322</Words>
  <Application>Microsoft Office PowerPoint</Application>
  <PresentationFormat>사용자 지정</PresentationFormat>
  <Paragraphs>120</Paragraphs>
  <Slides>38</Slides>
  <Notes>19</Notes>
  <HiddenSlides>0</HiddenSlides>
  <MMClips>0</MMClips>
  <ScaleCrop>false</ScaleCrop>
  <HeadingPairs>
    <vt:vector size="4" baseType="variant">
      <vt:variant>
        <vt:lpstr>테마</vt:lpstr>
      </vt:variant>
      <vt:variant>
        <vt:i4>14</vt:i4>
      </vt:variant>
      <vt:variant>
        <vt:lpstr>슬라이드 제목</vt:lpstr>
      </vt:variant>
      <vt:variant>
        <vt:i4>38</vt:i4>
      </vt:variant>
    </vt:vector>
  </HeadingPairs>
  <TitlesOfParts>
    <vt:vector size="52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기본 디자인</vt:lpstr>
      <vt:lpstr>1_기본 디자인</vt:lpstr>
      <vt:lpstr>2_기본 디자인</vt:lpstr>
      <vt:lpstr>3_기본 디자인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1206</cp:revision>
  <dcterms:created xsi:type="dcterms:W3CDTF">2002-08-20T12:26:03Z</dcterms:created>
  <dcterms:modified xsi:type="dcterms:W3CDTF">2021-12-04T12:51:28Z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