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459" r:id="rId5"/>
    <p:sldMasterId id="2147484471" r:id="rId6"/>
    <p:sldMasterId id="2147484483" r:id="rId7"/>
    <p:sldMasterId id="2147484495" r:id="rId8"/>
  </p:sldMasterIdLst>
  <p:notesMasterIdLst>
    <p:notesMasterId r:id="rId57"/>
  </p:notesMasterIdLst>
  <p:sldIdLst>
    <p:sldId id="1998" r:id="rId9"/>
    <p:sldId id="3080" r:id="rId10"/>
    <p:sldId id="3206" r:id="rId11"/>
    <p:sldId id="3207" r:id="rId12"/>
    <p:sldId id="3208" r:id="rId13"/>
    <p:sldId id="3209" r:id="rId14"/>
    <p:sldId id="3210" r:id="rId15"/>
    <p:sldId id="3211" r:id="rId16"/>
    <p:sldId id="3212" r:id="rId17"/>
    <p:sldId id="3213" r:id="rId18"/>
    <p:sldId id="3214" r:id="rId19"/>
    <p:sldId id="3215" r:id="rId20"/>
    <p:sldId id="3216" r:id="rId21"/>
    <p:sldId id="3217" r:id="rId22"/>
    <p:sldId id="3218" r:id="rId23"/>
    <p:sldId id="3219" r:id="rId24"/>
    <p:sldId id="3220" r:id="rId25"/>
    <p:sldId id="3221" r:id="rId26"/>
    <p:sldId id="3222" r:id="rId27"/>
    <p:sldId id="3223" r:id="rId28"/>
    <p:sldId id="3224" r:id="rId29"/>
    <p:sldId id="3225" r:id="rId30"/>
    <p:sldId id="3226" r:id="rId31"/>
    <p:sldId id="3227" r:id="rId32"/>
    <p:sldId id="3228" r:id="rId33"/>
    <p:sldId id="3229" r:id="rId34"/>
    <p:sldId id="3230" r:id="rId35"/>
    <p:sldId id="3231" r:id="rId36"/>
    <p:sldId id="2614" r:id="rId37"/>
    <p:sldId id="2547" r:id="rId38"/>
    <p:sldId id="2548" r:id="rId39"/>
    <p:sldId id="2549" r:id="rId40"/>
    <p:sldId id="2550" r:id="rId41"/>
    <p:sldId id="3232" r:id="rId42"/>
    <p:sldId id="3233" r:id="rId43"/>
    <p:sldId id="3234" r:id="rId44"/>
    <p:sldId id="3235" r:id="rId45"/>
    <p:sldId id="2915" r:id="rId46"/>
    <p:sldId id="3067" r:id="rId47"/>
    <p:sldId id="3068" r:id="rId48"/>
    <p:sldId id="3069" r:id="rId49"/>
    <p:sldId id="2919" r:id="rId50"/>
    <p:sldId id="2922" r:id="rId51"/>
    <p:sldId id="2641" r:id="rId52"/>
    <p:sldId id="1932" r:id="rId53"/>
    <p:sldId id="1933" r:id="rId54"/>
    <p:sldId id="1934" r:id="rId55"/>
    <p:sldId id="2363" r:id="rId56"/>
  </p:sldIdLst>
  <p:sldSz cx="12192000" cy="6858000"/>
  <p:notesSz cx="6858000" cy="9144000"/>
  <p:defaultTextStyle>
    <a:defPPr>
      <a:defRPr lang="ko-KR"/>
    </a:defPPr>
    <a:lvl1pPr marL="0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713" autoAdjust="0"/>
    <p:restoredTop sz="94687" autoAdjust="0"/>
  </p:normalViewPr>
  <p:slideViewPr>
    <p:cSldViewPr snapToGrid="0">
      <p:cViewPr varScale="1">
        <p:scale>
          <a:sx n="110" d="100"/>
          <a:sy n="110" d="100"/>
        </p:scale>
        <p:origin x="-348" y="-78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2024-07-20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79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73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73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91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8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6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5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4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3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2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0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100" b="1"/>
            </a:lvl2pPr>
            <a:lvl3pPr marL="913777" indent="0">
              <a:buNone/>
              <a:defRPr sz="1900" b="1"/>
            </a:lvl3pPr>
            <a:lvl4pPr marL="1370668" indent="0">
              <a:buNone/>
              <a:defRPr sz="1500" b="1"/>
            </a:lvl4pPr>
            <a:lvl5pPr marL="1827554" indent="0">
              <a:buNone/>
              <a:defRPr sz="1500" b="1"/>
            </a:lvl5pPr>
            <a:lvl6pPr marL="2284458" indent="0">
              <a:buNone/>
              <a:defRPr sz="1500" b="1"/>
            </a:lvl6pPr>
            <a:lvl7pPr marL="2741333" indent="0">
              <a:buNone/>
              <a:defRPr sz="1500" b="1"/>
            </a:lvl7pPr>
            <a:lvl8pPr marL="3198208" indent="0">
              <a:buNone/>
              <a:defRPr sz="1500" b="1"/>
            </a:lvl8pPr>
            <a:lvl9pPr marL="365508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5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100" b="1"/>
            </a:lvl2pPr>
            <a:lvl3pPr marL="913777" indent="0">
              <a:buNone/>
              <a:defRPr sz="1900" b="1"/>
            </a:lvl3pPr>
            <a:lvl4pPr marL="1370668" indent="0">
              <a:buNone/>
              <a:defRPr sz="1500" b="1"/>
            </a:lvl4pPr>
            <a:lvl5pPr marL="1827554" indent="0">
              <a:buNone/>
              <a:defRPr sz="1500" b="1"/>
            </a:lvl5pPr>
            <a:lvl6pPr marL="2284458" indent="0">
              <a:buNone/>
              <a:defRPr sz="1500" b="1"/>
            </a:lvl6pPr>
            <a:lvl7pPr marL="2741333" indent="0">
              <a:buNone/>
              <a:defRPr sz="1500" b="1"/>
            </a:lvl7pPr>
            <a:lvl8pPr marL="3198208" indent="0">
              <a:buNone/>
              <a:defRPr sz="1500" b="1"/>
            </a:lvl8pPr>
            <a:lvl9pPr marL="365508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5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347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53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77" indent="0">
              <a:buNone/>
              <a:defRPr sz="1100"/>
            </a:lvl3pPr>
            <a:lvl4pPr marL="1370668" indent="0">
              <a:buNone/>
              <a:defRPr sz="900"/>
            </a:lvl4pPr>
            <a:lvl5pPr marL="1827554" indent="0">
              <a:buNone/>
              <a:defRPr sz="900"/>
            </a:lvl5pPr>
            <a:lvl6pPr marL="2284458" indent="0">
              <a:buNone/>
              <a:defRPr sz="900"/>
            </a:lvl6pPr>
            <a:lvl7pPr marL="2741333" indent="0">
              <a:buNone/>
              <a:defRPr sz="900"/>
            </a:lvl7pPr>
            <a:lvl8pPr marL="3198208" indent="0">
              <a:buNone/>
              <a:defRPr sz="900"/>
            </a:lvl8pPr>
            <a:lvl9pPr marL="365508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94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79" indent="0">
              <a:buNone/>
              <a:defRPr sz="2800"/>
            </a:lvl2pPr>
            <a:lvl3pPr marL="913777" indent="0">
              <a:buNone/>
              <a:defRPr sz="2400"/>
            </a:lvl3pPr>
            <a:lvl4pPr marL="1370668" indent="0">
              <a:buNone/>
              <a:defRPr sz="2100"/>
            </a:lvl4pPr>
            <a:lvl5pPr marL="1827554" indent="0">
              <a:buNone/>
              <a:defRPr sz="2100"/>
            </a:lvl5pPr>
            <a:lvl6pPr marL="2284458" indent="0">
              <a:buNone/>
              <a:defRPr sz="2100"/>
            </a:lvl6pPr>
            <a:lvl7pPr marL="2741333" indent="0">
              <a:buNone/>
              <a:defRPr sz="2100"/>
            </a:lvl7pPr>
            <a:lvl8pPr marL="3198208" indent="0">
              <a:buNone/>
              <a:defRPr sz="2100"/>
            </a:lvl8pPr>
            <a:lvl9pPr marL="365508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656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77" indent="0">
              <a:buNone/>
              <a:defRPr sz="1100"/>
            </a:lvl3pPr>
            <a:lvl4pPr marL="1370668" indent="0">
              <a:buNone/>
              <a:defRPr sz="900"/>
            </a:lvl4pPr>
            <a:lvl5pPr marL="1827554" indent="0">
              <a:buNone/>
              <a:defRPr sz="900"/>
            </a:lvl5pPr>
            <a:lvl6pPr marL="2284458" indent="0">
              <a:buNone/>
              <a:defRPr sz="900"/>
            </a:lvl6pPr>
            <a:lvl7pPr marL="2741333" indent="0">
              <a:buNone/>
              <a:defRPr sz="900"/>
            </a:lvl7pPr>
            <a:lvl8pPr marL="3198208" indent="0">
              <a:buNone/>
              <a:defRPr sz="900"/>
            </a:lvl8pPr>
            <a:lvl9pPr marL="365508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02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0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41" y="5929975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206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638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573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143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718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286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627" y="4203847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543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622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811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6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6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2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9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5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2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367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643" indent="0">
              <a:buNone/>
              <a:defRPr sz="2000" b="1"/>
            </a:lvl2pPr>
            <a:lvl3pPr marL="913309" indent="0">
              <a:buNone/>
              <a:defRPr sz="1900" b="1"/>
            </a:lvl3pPr>
            <a:lvl4pPr marL="1369970" indent="0">
              <a:buNone/>
              <a:defRPr sz="1600" b="1"/>
            </a:lvl4pPr>
            <a:lvl5pPr marL="1826624" indent="0">
              <a:buNone/>
              <a:defRPr sz="1600" b="1"/>
            </a:lvl5pPr>
            <a:lvl6pPr marL="2283286" indent="0">
              <a:buNone/>
              <a:defRPr sz="1600" b="1"/>
            </a:lvl6pPr>
            <a:lvl7pPr marL="2739938" indent="0">
              <a:buNone/>
              <a:defRPr sz="1600" b="1"/>
            </a:lvl7pPr>
            <a:lvl8pPr marL="3196579" indent="0">
              <a:buNone/>
              <a:defRPr sz="1600" b="1"/>
            </a:lvl8pPr>
            <a:lvl9pPr marL="365323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447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367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643" indent="0">
              <a:buNone/>
              <a:defRPr sz="2000" b="1"/>
            </a:lvl2pPr>
            <a:lvl3pPr marL="913309" indent="0">
              <a:buNone/>
              <a:defRPr sz="1900" b="1"/>
            </a:lvl3pPr>
            <a:lvl4pPr marL="1369970" indent="0">
              <a:buNone/>
              <a:defRPr sz="1600" b="1"/>
            </a:lvl4pPr>
            <a:lvl5pPr marL="1826624" indent="0">
              <a:buNone/>
              <a:defRPr sz="1600" b="1"/>
            </a:lvl5pPr>
            <a:lvl6pPr marL="2283286" indent="0">
              <a:buNone/>
              <a:defRPr sz="1600" b="1"/>
            </a:lvl6pPr>
            <a:lvl7pPr marL="2739938" indent="0">
              <a:buNone/>
              <a:defRPr sz="1600" b="1"/>
            </a:lvl7pPr>
            <a:lvl8pPr marL="3196579" indent="0">
              <a:buNone/>
              <a:defRPr sz="1600" b="1"/>
            </a:lvl8pPr>
            <a:lvl9pPr marL="365323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447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0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447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864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643" indent="0">
              <a:buNone/>
              <a:defRPr sz="1200"/>
            </a:lvl2pPr>
            <a:lvl3pPr marL="913309" indent="0">
              <a:buNone/>
              <a:defRPr sz="1100"/>
            </a:lvl3pPr>
            <a:lvl4pPr marL="1369970" indent="0">
              <a:buNone/>
              <a:defRPr sz="900"/>
            </a:lvl4pPr>
            <a:lvl5pPr marL="1826624" indent="0">
              <a:buNone/>
              <a:defRPr sz="900"/>
            </a:lvl5pPr>
            <a:lvl6pPr marL="2283286" indent="0">
              <a:buNone/>
              <a:defRPr sz="900"/>
            </a:lvl6pPr>
            <a:lvl7pPr marL="2739938" indent="0">
              <a:buNone/>
              <a:defRPr sz="900"/>
            </a:lvl7pPr>
            <a:lvl8pPr marL="3196579" indent="0">
              <a:buNone/>
              <a:defRPr sz="900"/>
            </a:lvl8pPr>
            <a:lvl9pPr marL="365323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227" y="338939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86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643" indent="0">
              <a:buNone/>
              <a:defRPr sz="1200"/>
            </a:lvl2pPr>
            <a:lvl3pPr marL="913309" indent="0">
              <a:buNone/>
              <a:defRPr sz="1100"/>
            </a:lvl3pPr>
            <a:lvl4pPr marL="1369970" indent="0">
              <a:buNone/>
              <a:defRPr sz="900"/>
            </a:lvl4pPr>
            <a:lvl5pPr marL="1826624" indent="0">
              <a:buNone/>
              <a:defRPr sz="900"/>
            </a:lvl5pPr>
            <a:lvl6pPr marL="2283286" indent="0">
              <a:buNone/>
              <a:defRPr sz="900"/>
            </a:lvl6pPr>
            <a:lvl7pPr marL="2739938" indent="0">
              <a:buNone/>
              <a:defRPr sz="900"/>
            </a:lvl7pPr>
            <a:lvl8pPr marL="3196579" indent="0">
              <a:buNone/>
              <a:defRPr sz="900"/>
            </a:lvl8pPr>
            <a:lvl9pPr marL="365323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643" indent="0">
              <a:buNone/>
              <a:defRPr sz="2800"/>
            </a:lvl2pPr>
            <a:lvl3pPr marL="913309" indent="0">
              <a:buNone/>
              <a:defRPr sz="2400"/>
            </a:lvl3pPr>
            <a:lvl4pPr marL="1369970" indent="0">
              <a:buNone/>
              <a:defRPr sz="2000"/>
            </a:lvl4pPr>
            <a:lvl5pPr marL="1826624" indent="0">
              <a:buNone/>
              <a:defRPr sz="2000"/>
            </a:lvl5pPr>
            <a:lvl6pPr marL="2283286" indent="0">
              <a:buNone/>
              <a:defRPr sz="2000"/>
            </a:lvl6pPr>
            <a:lvl7pPr marL="2739938" indent="0">
              <a:buNone/>
              <a:defRPr sz="2000"/>
            </a:lvl7pPr>
            <a:lvl8pPr marL="3196579" indent="0">
              <a:buNone/>
              <a:defRPr sz="2000"/>
            </a:lvl8pPr>
            <a:lvl9pPr marL="365323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93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8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6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5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4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3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2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0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100" b="1"/>
            </a:lvl2pPr>
            <a:lvl3pPr marL="913777" indent="0">
              <a:buNone/>
              <a:defRPr sz="1900" b="1"/>
            </a:lvl3pPr>
            <a:lvl4pPr marL="1370668" indent="0">
              <a:buNone/>
              <a:defRPr sz="1500" b="1"/>
            </a:lvl4pPr>
            <a:lvl5pPr marL="1827554" indent="0">
              <a:buNone/>
              <a:defRPr sz="1500" b="1"/>
            </a:lvl5pPr>
            <a:lvl6pPr marL="2284458" indent="0">
              <a:buNone/>
              <a:defRPr sz="1500" b="1"/>
            </a:lvl6pPr>
            <a:lvl7pPr marL="2741333" indent="0">
              <a:buNone/>
              <a:defRPr sz="1500" b="1"/>
            </a:lvl7pPr>
            <a:lvl8pPr marL="3198208" indent="0">
              <a:buNone/>
              <a:defRPr sz="1500" b="1"/>
            </a:lvl8pPr>
            <a:lvl9pPr marL="365508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8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100" b="1"/>
            </a:lvl2pPr>
            <a:lvl3pPr marL="913777" indent="0">
              <a:buNone/>
              <a:defRPr sz="1900" b="1"/>
            </a:lvl3pPr>
            <a:lvl4pPr marL="1370668" indent="0">
              <a:buNone/>
              <a:defRPr sz="1500" b="1"/>
            </a:lvl4pPr>
            <a:lvl5pPr marL="1827554" indent="0">
              <a:buNone/>
              <a:defRPr sz="1500" b="1"/>
            </a:lvl5pPr>
            <a:lvl6pPr marL="2284458" indent="0">
              <a:buNone/>
              <a:defRPr sz="1500" b="1"/>
            </a:lvl6pPr>
            <a:lvl7pPr marL="2741333" indent="0">
              <a:buNone/>
              <a:defRPr sz="1500" b="1"/>
            </a:lvl7pPr>
            <a:lvl8pPr marL="3198208" indent="0">
              <a:buNone/>
              <a:defRPr sz="1500" b="1"/>
            </a:lvl8pPr>
            <a:lvl9pPr marL="365508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37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5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77" indent="0">
              <a:buNone/>
              <a:defRPr sz="1100"/>
            </a:lvl3pPr>
            <a:lvl4pPr marL="1370668" indent="0">
              <a:buNone/>
              <a:defRPr sz="900"/>
            </a:lvl4pPr>
            <a:lvl5pPr marL="1827554" indent="0">
              <a:buNone/>
              <a:defRPr sz="900"/>
            </a:lvl5pPr>
            <a:lvl6pPr marL="2284458" indent="0">
              <a:buNone/>
              <a:defRPr sz="900"/>
            </a:lvl6pPr>
            <a:lvl7pPr marL="2741333" indent="0">
              <a:buNone/>
              <a:defRPr sz="900"/>
            </a:lvl7pPr>
            <a:lvl8pPr marL="3198208" indent="0">
              <a:buNone/>
              <a:defRPr sz="900"/>
            </a:lvl8pPr>
            <a:lvl9pPr marL="365508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23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79" indent="0">
              <a:buNone/>
              <a:defRPr sz="2800"/>
            </a:lvl2pPr>
            <a:lvl3pPr marL="913777" indent="0">
              <a:buNone/>
              <a:defRPr sz="2400"/>
            </a:lvl3pPr>
            <a:lvl4pPr marL="1370668" indent="0">
              <a:buNone/>
              <a:defRPr sz="2100"/>
            </a:lvl4pPr>
            <a:lvl5pPr marL="1827554" indent="0">
              <a:buNone/>
              <a:defRPr sz="2100"/>
            </a:lvl5pPr>
            <a:lvl6pPr marL="2284458" indent="0">
              <a:buNone/>
              <a:defRPr sz="2100"/>
            </a:lvl6pPr>
            <a:lvl7pPr marL="2741333" indent="0">
              <a:buNone/>
              <a:defRPr sz="2100"/>
            </a:lvl7pPr>
            <a:lvl8pPr marL="3198208" indent="0">
              <a:buNone/>
              <a:defRPr sz="2100"/>
            </a:lvl8pPr>
            <a:lvl9pPr marL="365508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68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77" indent="0">
              <a:buNone/>
              <a:defRPr sz="1100"/>
            </a:lvl3pPr>
            <a:lvl4pPr marL="1370668" indent="0">
              <a:buNone/>
              <a:defRPr sz="900"/>
            </a:lvl4pPr>
            <a:lvl5pPr marL="1827554" indent="0">
              <a:buNone/>
              <a:defRPr sz="900"/>
            </a:lvl5pPr>
            <a:lvl6pPr marL="2284458" indent="0">
              <a:buNone/>
              <a:defRPr sz="900"/>
            </a:lvl6pPr>
            <a:lvl7pPr marL="2741333" indent="0">
              <a:buNone/>
              <a:defRPr sz="900"/>
            </a:lvl7pPr>
            <a:lvl8pPr marL="3198208" indent="0">
              <a:buNone/>
              <a:defRPr sz="900"/>
            </a:lvl8pPr>
            <a:lvl9pPr marL="365508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3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3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41" y="5929975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206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638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573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143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718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286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6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938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716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43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1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2024-07-20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9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9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097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97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9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604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521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975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9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558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4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80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236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74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417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417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061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51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200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5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3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100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8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8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718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97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9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3522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960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141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78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7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791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6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658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672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406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406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8566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2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6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2024-07-20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734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3927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68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68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9543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7877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937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491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6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81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433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155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92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92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68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91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095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091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183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583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249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481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3168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1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4417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0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712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81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68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8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8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06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2024-07-20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06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06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86" tIns="45710" rIns="9138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86" tIns="45710" rIns="9138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14"/>
            <a:ext cx="2844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14"/>
            <a:ext cx="3860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14"/>
            <a:ext cx="2844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77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74" indent="-342674" algn="l" defTabSz="91377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41" indent="-285565" algn="l" defTabSz="91377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29" indent="-228449" algn="l" defTabSz="91377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04" indent="-228449" algn="l" defTabSz="91377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83" indent="-228449" algn="l" defTabSz="91377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81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72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58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62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9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77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6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54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5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33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0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87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683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36" tIns="45682" rIns="9133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610"/>
            <a:ext cx="5048920" cy="365125"/>
          </a:xfrm>
          <a:prstGeom prst="rect">
            <a:avLst/>
          </a:prstGeom>
        </p:spPr>
        <p:txBody>
          <a:bodyPr vert="horz" lIns="91336" tIns="45682" rIns="9133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538" y="6250610"/>
            <a:ext cx="5048921" cy="365125"/>
          </a:xfrm>
          <a:prstGeom prst="rect">
            <a:avLst/>
          </a:prstGeom>
        </p:spPr>
        <p:txBody>
          <a:bodyPr vert="horz" lIns="91336" tIns="45682" rIns="9133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610"/>
            <a:ext cx="1549101" cy="365125"/>
          </a:xfrm>
          <a:prstGeom prst="rect">
            <a:avLst/>
          </a:prstGeom>
        </p:spPr>
        <p:txBody>
          <a:bodyPr vert="horz" lIns="91336" tIns="45682" rIns="9133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36" tIns="45682" rIns="9133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330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96" indent="-273996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582" indent="-273996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640" indent="-228330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642" indent="-228330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301" indent="-228330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961" indent="-228330" algn="l" defTabSz="91330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621" indent="-228330" algn="l" defTabSz="91330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274" indent="-228330" algn="l" defTabSz="91330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938" indent="-228330" algn="l" defTabSz="91330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43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9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70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24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86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38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79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31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86" tIns="45710" rIns="9138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86" tIns="45710" rIns="9138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42"/>
            <a:ext cx="2844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42"/>
            <a:ext cx="3860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42"/>
            <a:ext cx="2844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77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74" indent="-342674" algn="l" defTabSz="91377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41" indent="-285565" algn="l" defTabSz="91377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29" indent="-228449" algn="l" defTabSz="91377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04" indent="-228449" algn="l" defTabSz="91377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83" indent="-228449" algn="l" defTabSz="91377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81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72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58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62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9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77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6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54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5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33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0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87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93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93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93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6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62" r:id="rId3"/>
    <p:sldLayoutId id="2147484463" r:id="rId4"/>
    <p:sldLayoutId id="2147484464" r:id="rId5"/>
    <p:sldLayoutId id="2147484465" r:id="rId6"/>
    <p:sldLayoutId id="2147484466" r:id="rId7"/>
    <p:sldLayoutId id="2147484467" r:id="rId8"/>
    <p:sldLayoutId id="2147484468" r:id="rId9"/>
    <p:sldLayoutId id="2147484469" r:id="rId10"/>
    <p:sldLayoutId id="2147484470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8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1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  <p:sldLayoutId id="2147484473" r:id="rId2"/>
    <p:sldLayoutId id="2147484474" r:id="rId3"/>
    <p:sldLayoutId id="2147484475" r:id="rId4"/>
    <p:sldLayoutId id="2147484476" r:id="rId5"/>
    <p:sldLayoutId id="2147484477" r:id="rId6"/>
    <p:sldLayoutId id="2147484478" r:id="rId7"/>
    <p:sldLayoutId id="2147484479" r:id="rId8"/>
    <p:sldLayoutId id="2147484480" r:id="rId9"/>
    <p:sldLayoutId id="2147484481" r:id="rId10"/>
    <p:sldLayoutId id="214748448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7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4" r:id="rId1"/>
    <p:sldLayoutId id="2147484485" r:id="rId2"/>
    <p:sldLayoutId id="2147484486" r:id="rId3"/>
    <p:sldLayoutId id="2147484487" r:id="rId4"/>
    <p:sldLayoutId id="2147484488" r:id="rId5"/>
    <p:sldLayoutId id="2147484489" r:id="rId6"/>
    <p:sldLayoutId id="2147484490" r:id="rId7"/>
    <p:sldLayoutId id="2147484491" r:id="rId8"/>
    <p:sldLayoutId id="2147484492" r:id="rId9"/>
    <p:sldLayoutId id="2147484493" r:id="rId10"/>
    <p:sldLayoutId id="2147484494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2024-07-20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43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7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8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9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1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4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58.png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59.png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60.png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87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08" tIns="45674" rIns="9130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710" rIns="9138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710" rIns="9138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580" cy="1862028"/>
          </a:xfrm>
          <a:prstGeom prst="rect">
            <a:avLst/>
          </a:prstGeom>
          <a:noFill/>
        </p:spPr>
        <p:txBody>
          <a:bodyPr wrap="none" lIns="91386" tIns="45710" rIns="9138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0">
            <a:extLst>
              <a:ext uri="{FF2B5EF4-FFF2-40B4-BE49-F238E27FC236}">
                <a16:creationId xmlns:a16="http://schemas.microsoft.com/office/drawing/2014/main" xmlns="" id="{AEDEE922-0977-B2BD-4795-7D7E39B538C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25"/>
            <a:ext cx="1144315" cy="620093"/>
          </a:xfrm>
          <a:prstGeom prst="rect">
            <a:avLst/>
          </a:prstGeom>
        </p:spPr>
      </p:pic>
      <p:cxnSp>
        <p:nvCxnSpPr>
          <p:cNvPr id="29" name="직선 연결선 28"/>
          <p:cNvCxnSpPr/>
          <p:nvPr/>
        </p:nvCxnSpPr>
        <p:spPr>
          <a:xfrm>
            <a:off x="11192371" y="3600453"/>
            <a:ext cx="0" cy="450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FE element 32">
            <a:extLst>
              <a:ext uri="{FF2B5EF4-FFF2-40B4-BE49-F238E27FC236}">
                <a16:creationId xmlns:a16="http://schemas.microsoft.com/office/drawing/2014/main" xmlns="" id="{446869A3-F0C5-EC3C-2577-80F908E16CD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33">
            <a:extLst>
              <a:ext uri="{FF2B5EF4-FFF2-40B4-BE49-F238E27FC236}">
                <a16:creationId xmlns:a16="http://schemas.microsoft.com/office/drawing/2014/main" xmlns="" id="{93B51D84-AD03-63E2-D323-E9DE62B0B81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50"/>
            <a:ext cx="1245920" cy="493691"/>
          </a:xfrm>
          <a:prstGeom prst="rect">
            <a:avLst/>
          </a:prstGeom>
        </p:spPr>
      </p:pic>
      <p:pic>
        <p:nvPicPr>
          <p:cNvPr id="11" name="PFE element 34">
            <a:extLst>
              <a:ext uri="{FF2B5EF4-FFF2-40B4-BE49-F238E27FC236}">
                <a16:creationId xmlns:a16="http://schemas.microsoft.com/office/drawing/2014/main" xmlns="" id="{CACE9DB0-D8C1-7A05-EE52-A7E039B4984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03" y="1876550"/>
            <a:ext cx="8892644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30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5">
            <a:extLst>
              <a:ext uri="{FF2B5EF4-FFF2-40B4-BE49-F238E27FC236}">
                <a16:creationId xmlns:a16="http://schemas.microsoft.com/office/drawing/2014/main" xmlns="" id="{3460F7CB-1CDD-E82F-B513-EC3FEAE6FE7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25"/>
            <a:ext cx="1144315" cy="620093"/>
          </a:xfrm>
          <a:prstGeom prst="rect">
            <a:avLst/>
          </a:prstGeom>
        </p:spPr>
      </p:pic>
      <p:pic>
        <p:nvPicPr>
          <p:cNvPr id="7" name="PFE element 36">
            <a:extLst>
              <a:ext uri="{FF2B5EF4-FFF2-40B4-BE49-F238E27FC236}">
                <a16:creationId xmlns:a16="http://schemas.microsoft.com/office/drawing/2014/main" xmlns="" id="{2C061A3C-2E97-36DA-60D5-C7099835401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37">
            <a:extLst>
              <a:ext uri="{FF2B5EF4-FFF2-40B4-BE49-F238E27FC236}">
                <a16:creationId xmlns:a16="http://schemas.microsoft.com/office/drawing/2014/main" xmlns="" id="{FAC80DE2-8CDB-2308-896F-9C1A7D6E972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50"/>
            <a:ext cx="1245920" cy="493691"/>
          </a:xfrm>
          <a:prstGeom prst="rect">
            <a:avLst/>
          </a:prstGeom>
        </p:spPr>
      </p:pic>
      <p:pic>
        <p:nvPicPr>
          <p:cNvPr id="11" name="PFE element 38">
            <a:extLst>
              <a:ext uri="{FF2B5EF4-FFF2-40B4-BE49-F238E27FC236}">
                <a16:creationId xmlns:a16="http://schemas.microsoft.com/office/drawing/2014/main" xmlns="" id="{A8A18855-3C98-9BE6-D62E-56D43C014BE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52" y="1876550"/>
            <a:ext cx="9147901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08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9">
            <a:extLst>
              <a:ext uri="{FF2B5EF4-FFF2-40B4-BE49-F238E27FC236}">
                <a16:creationId xmlns:a16="http://schemas.microsoft.com/office/drawing/2014/main" xmlns="" id="{0C9A5032-50E8-2CA8-1629-3FBAE19915D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25"/>
            <a:ext cx="1144315" cy="620093"/>
          </a:xfrm>
          <a:prstGeom prst="rect">
            <a:avLst/>
          </a:prstGeom>
        </p:spPr>
      </p:pic>
      <p:pic>
        <p:nvPicPr>
          <p:cNvPr id="7" name="PFE element 40">
            <a:extLst>
              <a:ext uri="{FF2B5EF4-FFF2-40B4-BE49-F238E27FC236}">
                <a16:creationId xmlns:a16="http://schemas.microsoft.com/office/drawing/2014/main" xmlns="" id="{9F3378FC-2A6A-4072-E9F4-40FA161EEF1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41">
            <a:extLst>
              <a:ext uri="{FF2B5EF4-FFF2-40B4-BE49-F238E27FC236}">
                <a16:creationId xmlns:a16="http://schemas.microsoft.com/office/drawing/2014/main" xmlns="" id="{21005904-280F-34B8-114B-7807F137C8D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50"/>
            <a:ext cx="1245920" cy="493691"/>
          </a:xfrm>
          <a:prstGeom prst="rect">
            <a:avLst/>
          </a:prstGeom>
        </p:spPr>
      </p:pic>
      <p:pic>
        <p:nvPicPr>
          <p:cNvPr id="11" name="PFE element 42">
            <a:extLst>
              <a:ext uri="{FF2B5EF4-FFF2-40B4-BE49-F238E27FC236}">
                <a16:creationId xmlns:a16="http://schemas.microsoft.com/office/drawing/2014/main" xmlns="" id="{2B6B6018-868B-1048-D68E-78480589614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03" y="1876550"/>
            <a:ext cx="8892644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34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11A59BE8-58BE-B55E-98B0-D46F92463D1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58" y="413189"/>
            <a:ext cx="2524559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044F305B-05FE-AF90-8218-4C7AB2F0636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59"/>
            <a:ext cx="1156477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C73D7708-7C81-CB5E-DA5C-9306F760D43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40"/>
            <a:ext cx="1761067" cy="493691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8EF8F531-BDC6-163B-E23E-1DFE82948D7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91"/>
            <a:ext cx="8839200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73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0BBB7256-7E63-DF49-085D-873985090E9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59"/>
            <a:ext cx="1156477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2D4FB4A8-D697-0AD4-8D98-C810FE0EBEB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58" y="413189"/>
            <a:ext cx="2524559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2006F5FB-3F5E-4B08-C5BF-BBCF1772B24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91"/>
            <a:ext cx="8839200" cy="3406117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4819C564-3BE4-F911-8B17-45BA9712814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40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29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EFD885DA-35AE-078B-5274-BE54B1ABB7E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59"/>
            <a:ext cx="1156477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97421DB3-E992-57D5-FD4F-05C5800E680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58" y="413189"/>
            <a:ext cx="2524559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xmlns="" id="{6F993774-4056-768F-0756-2F46F9EAA7B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2132247"/>
            <a:ext cx="8839200" cy="2593405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xmlns="" id="{FD69D91A-A4F2-C9FF-E45F-FD3D095A111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40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14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:a16="http://schemas.microsoft.com/office/drawing/2014/main" xmlns="" id="{668C2653-A221-9D3A-B4EC-50889C0060E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59"/>
            <a:ext cx="1156477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:a16="http://schemas.microsoft.com/office/drawing/2014/main" xmlns="" id="{2D82589A-4EEB-3240-3338-E29B584BBF9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58" y="413189"/>
            <a:ext cx="2524559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:a16="http://schemas.microsoft.com/office/drawing/2014/main" xmlns="" id="{3BB71047-98AC-3701-AB34-E3A7C5BF023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2132247"/>
            <a:ext cx="8839200" cy="2593405"/>
          </a:xfrm>
          <a:prstGeom prst="rect">
            <a:avLst/>
          </a:prstGeom>
        </p:spPr>
      </p:pic>
      <p:pic>
        <p:nvPicPr>
          <p:cNvPr id="11" name="PFE element 16">
            <a:extLst>
              <a:ext uri="{FF2B5EF4-FFF2-40B4-BE49-F238E27FC236}">
                <a16:creationId xmlns:a16="http://schemas.microsoft.com/office/drawing/2014/main" xmlns="" id="{1E4333F5-1E59-DA44-3049-9BB314893E9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40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54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:a16="http://schemas.microsoft.com/office/drawing/2014/main" xmlns="" id="{DDA67D4D-4D29-2EAD-F28D-9FA778710E1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59"/>
            <a:ext cx="1156477" cy="620093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:a16="http://schemas.microsoft.com/office/drawing/2014/main" xmlns="" id="{C57C8A62-1647-DC4C-F47C-789175E1343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91"/>
            <a:ext cx="8839200" cy="3406117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:a16="http://schemas.microsoft.com/office/drawing/2014/main" xmlns="" id="{3910E579-6560-19B1-4E8C-E4567DE8354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58" y="413189"/>
            <a:ext cx="2524559" cy="941285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:a16="http://schemas.microsoft.com/office/drawing/2014/main" xmlns="" id="{05B8EFC6-ECD3-8C35-713F-2E7D64D8BE0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40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18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:a16="http://schemas.microsoft.com/office/drawing/2014/main" xmlns="" id="{E7D08721-FF1A-389A-14FE-C18EAB6B6C6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59"/>
            <a:ext cx="1156477" cy="620093"/>
          </a:xfrm>
          <a:prstGeom prst="rect">
            <a:avLst/>
          </a:prstGeom>
        </p:spPr>
      </p:pic>
      <p:pic>
        <p:nvPicPr>
          <p:cNvPr id="7" name="PFE element 22">
            <a:extLst>
              <a:ext uri="{FF2B5EF4-FFF2-40B4-BE49-F238E27FC236}">
                <a16:creationId xmlns:a16="http://schemas.microsoft.com/office/drawing/2014/main" xmlns="" id="{045A467B-08CA-6E8C-A8B6-489FC44461A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58" y="413189"/>
            <a:ext cx="2524559" cy="941285"/>
          </a:xfrm>
          <a:prstGeom prst="rect">
            <a:avLst/>
          </a:prstGeom>
        </p:spPr>
      </p:pic>
      <p:pic>
        <p:nvPicPr>
          <p:cNvPr id="9" name="PFE element 23">
            <a:extLst>
              <a:ext uri="{FF2B5EF4-FFF2-40B4-BE49-F238E27FC236}">
                <a16:creationId xmlns:a16="http://schemas.microsoft.com/office/drawing/2014/main" xmlns="" id="{09C62267-5AE1-C951-A1E1-1C91AAB750A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91"/>
            <a:ext cx="8839200" cy="3406117"/>
          </a:xfrm>
          <a:prstGeom prst="rect">
            <a:avLst/>
          </a:prstGeom>
        </p:spPr>
      </p:pic>
      <p:pic>
        <p:nvPicPr>
          <p:cNvPr id="11" name="PFE element 24">
            <a:extLst>
              <a:ext uri="{FF2B5EF4-FFF2-40B4-BE49-F238E27FC236}">
                <a16:creationId xmlns:a16="http://schemas.microsoft.com/office/drawing/2014/main" xmlns="" id="{6F558B6C-693D-7963-79AE-CD324315DF8F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40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20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25">
            <a:extLst>
              <a:ext uri="{FF2B5EF4-FFF2-40B4-BE49-F238E27FC236}">
                <a16:creationId xmlns:a16="http://schemas.microsoft.com/office/drawing/2014/main" xmlns="" id="{25709351-C095-83BD-D116-23D96B74EA2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58" y="413189"/>
            <a:ext cx="2524559" cy="941285"/>
          </a:xfrm>
          <a:prstGeom prst="rect">
            <a:avLst/>
          </a:prstGeom>
        </p:spPr>
      </p:pic>
      <p:pic>
        <p:nvPicPr>
          <p:cNvPr id="8" name="PFE element 26">
            <a:extLst>
              <a:ext uri="{FF2B5EF4-FFF2-40B4-BE49-F238E27FC236}">
                <a16:creationId xmlns:a16="http://schemas.microsoft.com/office/drawing/2014/main" xmlns="" id="{A3452E21-4FC4-D0FD-BA32-E64589209EF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59"/>
            <a:ext cx="1156477" cy="620093"/>
          </a:xfrm>
          <a:prstGeom prst="rect">
            <a:avLst/>
          </a:prstGeom>
        </p:spPr>
      </p:pic>
      <p:pic>
        <p:nvPicPr>
          <p:cNvPr id="10" name="PFE element 27">
            <a:extLst>
              <a:ext uri="{FF2B5EF4-FFF2-40B4-BE49-F238E27FC236}">
                <a16:creationId xmlns:a16="http://schemas.microsoft.com/office/drawing/2014/main" xmlns="" id="{8877A917-3342-BE32-E8F9-B40A5FAB066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91"/>
            <a:ext cx="8839200" cy="3406117"/>
          </a:xfrm>
          <a:prstGeom prst="rect">
            <a:avLst/>
          </a:prstGeom>
        </p:spPr>
      </p:pic>
      <p:pic>
        <p:nvPicPr>
          <p:cNvPr id="12" name="PFE element 28">
            <a:extLst>
              <a:ext uri="{FF2B5EF4-FFF2-40B4-BE49-F238E27FC236}">
                <a16:creationId xmlns:a16="http://schemas.microsoft.com/office/drawing/2014/main" xmlns="" id="{41C4AE4E-815D-F721-0B0A-A2492E53B17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40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63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31"/>
            <a:ext cx="7104789" cy="1446551"/>
          </a:xfrm>
          <a:prstGeom prst="rect">
            <a:avLst/>
          </a:prstGeom>
          <a:noFill/>
        </p:spPr>
        <p:txBody>
          <a:bodyPr wrap="square" lIns="91430" tIns="45718" rIns="91430" bIns="45718">
            <a:spAutoFit/>
          </a:bodyPr>
          <a:lstStyle/>
          <a:p>
            <a:pPr algn="ctr">
              <a:defRPr/>
            </a:pPr>
            <a:r>
              <a:rPr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29">
            <a:extLst>
              <a:ext uri="{FF2B5EF4-FFF2-40B4-BE49-F238E27FC236}">
                <a16:creationId xmlns:a16="http://schemas.microsoft.com/office/drawing/2014/main" xmlns="" id="{F9D87E39-59A2-07BC-EBA1-F822218CB2E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59"/>
            <a:ext cx="1156477" cy="620093"/>
          </a:xfrm>
          <a:prstGeom prst="rect">
            <a:avLst/>
          </a:prstGeom>
        </p:spPr>
      </p:pic>
      <p:pic>
        <p:nvPicPr>
          <p:cNvPr id="22" name="PFE element 30">
            <a:extLst>
              <a:ext uri="{FF2B5EF4-FFF2-40B4-BE49-F238E27FC236}">
                <a16:creationId xmlns:a16="http://schemas.microsoft.com/office/drawing/2014/main" xmlns="" id="{779B20F8-7632-AF05-5475-2050CBA2204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58" y="413189"/>
            <a:ext cx="2524559" cy="941285"/>
          </a:xfrm>
          <a:prstGeom prst="rect">
            <a:avLst/>
          </a:prstGeom>
        </p:spPr>
      </p:pic>
      <p:pic>
        <p:nvPicPr>
          <p:cNvPr id="26" name="PFE element 31">
            <a:extLst>
              <a:ext uri="{FF2B5EF4-FFF2-40B4-BE49-F238E27FC236}">
                <a16:creationId xmlns:a16="http://schemas.microsoft.com/office/drawing/2014/main" xmlns="" id="{2ADA89AE-7BF5-22CA-8645-AB966CB4E175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91"/>
            <a:ext cx="8839200" cy="3406117"/>
          </a:xfrm>
          <a:prstGeom prst="rect">
            <a:avLst/>
          </a:prstGeom>
        </p:spPr>
      </p:pic>
      <p:pic>
        <p:nvPicPr>
          <p:cNvPr id="29" name="PFE element 32">
            <a:extLst>
              <a:ext uri="{FF2B5EF4-FFF2-40B4-BE49-F238E27FC236}">
                <a16:creationId xmlns:a16="http://schemas.microsoft.com/office/drawing/2014/main" xmlns="" id="{22B8E2E1-3A05-2312-92D3-412E7776D4CF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40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78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3">
            <a:extLst>
              <a:ext uri="{FF2B5EF4-FFF2-40B4-BE49-F238E27FC236}">
                <a16:creationId xmlns:a16="http://schemas.microsoft.com/office/drawing/2014/main" xmlns="" id="{72279B9A-FACD-CDB8-E707-C1284864F6A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59"/>
            <a:ext cx="1156477" cy="620093"/>
          </a:xfrm>
          <a:prstGeom prst="rect">
            <a:avLst/>
          </a:prstGeom>
        </p:spPr>
      </p:pic>
      <p:pic>
        <p:nvPicPr>
          <p:cNvPr id="22" name="PFE element 34">
            <a:extLst>
              <a:ext uri="{FF2B5EF4-FFF2-40B4-BE49-F238E27FC236}">
                <a16:creationId xmlns:a16="http://schemas.microsoft.com/office/drawing/2014/main" xmlns="" id="{5BC82074-3A67-3231-203B-AF741D0A07C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58" y="413189"/>
            <a:ext cx="2524559" cy="941285"/>
          </a:xfrm>
          <a:prstGeom prst="rect">
            <a:avLst/>
          </a:prstGeom>
        </p:spPr>
      </p:pic>
      <p:pic>
        <p:nvPicPr>
          <p:cNvPr id="24" name="PFE element 35">
            <a:extLst>
              <a:ext uri="{FF2B5EF4-FFF2-40B4-BE49-F238E27FC236}">
                <a16:creationId xmlns:a16="http://schemas.microsoft.com/office/drawing/2014/main" xmlns="" id="{8FCAABCC-4C23-AD4F-7EF6-46CAC0FC710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2132247"/>
            <a:ext cx="8839200" cy="2593405"/>
          </a:xfrm>
          <a:prstGeom prst="rect">
            <a:avLst/>
          </a:prstGeom>
        </p:spPr>
      </p:pic>
      <p:pic>
        <p:nvPicPr>
          <p:cNvPr id="28" name="PFE element 36">
            <a:extLst>
              <a:ext uri="{FF2B5EF4-FFF2-40B4-BE49-F238E27FC236}">
                <a16:creationId xmlns:a16="http://schemas.microsoft.com/office/drawing/2014/main" xmlns="" id="{DFE7BA15-E9D1-098C-9414-37C6F66D749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40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62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7">
            <a:extLst>
              <a:ext uri="{FF2B5EF4-FFF2-40B4-BE49-F238E27FC236}">
                <a16:creationId xmlns:a16="http://schemas.microsoft.com/office/drawing/2014/main" xmlns="" id="{23E61C55-AFF1-A9D1-149C-25110F0BB0F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59"/>
            <a:ext cx="1156477" cy="620093"/>
          </a:xfrm>
          <a:prstGeom prst="rect">
            <a:avLst/>
          </a:prstGeom>
        </p:spPr>
      </p:pic>
      <p:pic>
        <p:nvPicPr>
          <p:cNvPr id="22" name="PFE element 38">
            <a:extLst>
              <a:ext uri="{FF2B5EF4-FFF2-40B4-BE49-F238E27FC236}">
                <a16:creationId xmlns:a16="http://schemas.microsoft.com/office/drawing/2014/main" xmlns="" id="{020E203C-C211-BAE4-24FB-0017ED00766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58" y="413189"/>
            <a:ext cx="2524559" cy="941285"/>
          </a:xfrm>
          <a:prstGeom prst="rect">
            <a:avLst/>
          </a:prstGeom>
        </p:spPr>
      </p:pic>
      <p:pic>
        <p:nvPicPr>
          <p:cNvPr id="24" name="PFE element 39">
            <a:extLst>
              <a:ext uri="{FF2B5EF4-FFF2-40B4-BE49-F238E27FC236}">
                <a16:creationId xmlns:a16="http://schemas.microsoft.com/office/drawing/2014/main" xmlns="" id="{9CBAABFD-2914-7912-46D8-29685FF766B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2132247"/>
            <a:ext cx="8839200" cy="2593405"/>
          </a:xfrm>
          <a:prstGeom prst="rect">
            <a:avLst/>
          </a:prstGeom>
        </p:spPr>
      </p:pic>
      <p:pic>
        <p:nvPicPr>
          <p:cNvPr id="26" name="PFE element 40">
            <a:extLst>
              <a:ext uri="{FF2B5EF4-FFF2-40B4-BE49-F238E27FC236}">
                <a16:creationId xmlns:a16="http://schemas.microsoft.com/office/drawing/2014/main" xmlns="" id="{83499926-38AC-A9AF-6266-4F5661D2195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40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06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1">
            <a:extLst>
              <a:ext uri="{FF2B5EF4-FFF2-40B4-BE49-F238E27FC236}">
                <a16:creationId xmlns:a16="http://schemas.microsoft.com/office/drawing/2014/main" xmlns="" id="{DE63D50B-A834-B104-BCAF-49C6AF56DBE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59"/>
            <a:ext cx="1156477" cy="620093"/>
          </a:xfrm>
          <a:prstGeom prst="rect">
            <a:avLst/>
          </a:prstGeom>
        </p:spPr>
      </p:pic>
      <p:pic>
        <p:nvPicPr>
          <p:cNvPr id="22" name="PFE element 42">
            <a:extLst>
              <a:ext uri="{FF2B5EF4-FFF2-40B4-BE49-F238E27FC236}">
                <a16:creationId xmlns:a16="http://schemas.microsoft.com/office/drawing/2014/main" xmlns="" id="{0A29F5CA-BCAE-E44B-9215-21511CCB120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91"/>
            <a:ext cx="8839200" cy="3406117"/>
          </a:xfrm>
          <a:prstGeom prst="rect">
            <a:avLst/>
          </a:prstGeom>
        </p:spPr>
      </p:pic>
      <p:pic>
        <p:nvPicPr>
          <p:cNvPr id="24" name="PFE element 43">
            <a:extLst>
              <a:ext uri="{FF2B5EF4-FFF2-40B4-BE49-F238E27FC236}">
                <a16:creationId xmlns:a16="http://schemas.microsoft.com/office/drawing/2014/main" xmlns="" id="{CB0B10CE-2C9D-EE0F-080D-C4824C58A07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58" y="413189"/>
            <a:ext cx="2524559" cy="941285"/>
          </a:xfrm>
          <a:prstGeom prst="rect">
            <a:avLst/>
          </a:prstGeom>
        </p:spPr>
      </p:pic>
      <p:pic>
        <p:nvPicPr>
          <p:cNvPr id="28" name="PFE element 44">
            <a:extLst>
              <a:ext uri="{FF2B5EF4-FFF2-40B4-BE49-F238E27FC236}">
                <a16:creationId xmlns:a16="http://schemas.microsoft.com/office/drawing/2014/main" xmlns="" id="{8785165B-CF0E-D351-6393-26BEA528A57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40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59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5">
            <a:extLst>
              <a:ext uri="{FF2B5EF4-FFF2-40B4-BE49-F238E27FC236}">
                <a16:creationId xmlns:a16="http://schemas.microsoft.com/office/drawing/2014/main" xmlns="" id="{B0150C29-F6EA-D300-34B7-212DD9AB06E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59"/>
            <a:ext cx="1156477" cy="620093"/>
          </a:xfrm>
          <a:prstGeom prst="rect">
            <a:avLst/>
          </a:prstGeom>
        </p:spPr>
      </p:pic>
      <p:pic>
        <p:nvPicPr>
          <p:cNvPr id="22" name="PFE element 46">
            <a:extLst>
              <a:ext uri="{FF2B5EF4-FFF2-40B4-BE49-F238E27FC236}">
                <a16:creationId xmlns:a16="http://schemas.microsoft.com/office/drawing/2014/main" xmlns="" id="{5BC6716C-10D7-F635-6A12-88D05F899CB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58" y="413189"/>
            <a:ext cx="2524559" cy="941285"/>
          </a:xfrm>
          <a:prstGeom prst="rect">
            <a:avLst/>
          </a:prstGeom>
        </p:spPr>
      </p:pic>
      <p:pic>
        <p:nvPicPr>
          <p:cNvPr id="24" name="PFE element 47">
            <a:extLst>
              <a:ext uri="{FF2B5EF4-FFF2-40B4-BE49-F238E27FC236}">
                <a16:creationId xmlns:a16="http://schemas.microsoft.com/office/drawing/2014/main" xmlns="" id="{2475603A-BADE-2559-962C-47839D205F7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91"/>
            <a:ext cx="8839200" cy="3406117"/>
          </a:xfrm>
          <a:prstGeom prst="rect">
            <a:avLst/>
          </a:prstGeom>
        </p:spPr>
      </p:pic>
      <p:pic>
        <p:nvPicPr>
          <p:cNvPr id="26" name="PFE element 48">
            <a:extLst>
              <a:ext uri="{FF2B5EF4-FFF2-40B4-BE49-F238E27FC236}">
                <a16:creationId xmlns:a16="http://schemas.microsoft.com/office/drawing/2014/main" xmlns="" id="{05721F1A-C328-5E3A-6895-3B011186D1B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40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15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9">
            <a:extLst>
              <a:ext uri="{FF2B5EF4-FFF2-40B4-BE49-F238E27FC236}">
                <a16:creationId xmlns:a16="http://schemas.microsoft.com/office/drawing/2014/main" xmlns="" id="{EB9F9225-B89F-EA41-7FCF-4ACD690E8D4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59"/>
            <a:ext cx="1156477" cy="620093"/>
          </a:xfrm>
          <a:prstGeom prst="rect">
            <a:avLst/>
          </a:prstGeom>
        </p:spPr>
      </p:pic>
      <p:pic>
        <p:nvPicPr>
          <p:cNvPr id="22" name="PFE element 50">
            <a:extLst>
              <a:ext uri="{FF2B5EF4-FFF2-40B4-BE49-F238E27FC236}">
                <a16:creationId xmlns:a16="http://schemas.microsoft.com/office/drawing/2014/main" xmlns="" id="{0E92F0D7-883B-E5FF-8E73-738310B7CC8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91"/>
            <a:ext cx="8839200" cy="3406117"/>
          </a:xfrm>
          <a:prstGeom prst="rect">
            <a:avLst/>
          </a:prstGeom>
        </p:spPr>
      </p:pic>
      <p:pic>
        <p:nvPicPr>
          <p:cNvPr id="24" name="PFE element 51">
            <a:extLst>
              <a:ext uri="{FF2B5EF4-FFF2-40B4-BE49-F238E27FC236}">
                <a16:creationId xmlns:a16="http://schemas.microsoft.com/office/drawing/2014/main" xmlns="" id="{CA09841D-5F27-4545-2C02-755A83F9F1F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58" y="413189"/>
            <a:ext cx="2524559" cy="941285"/>
          </a:xfrm>
          <a:prstGeom prst="rect">
            <a:avLst/>
          </a:prstGeom>
        </p:spPr>
      </p:pic>
      <p:pic>
        <p:nvPicPr>
          <p:cNvPr id="28" name="PFE element 52">
            <a:extLst>
              <a:ext uri="{FF2B5EF4-FFF2-40B4-BE49-F238E27FC236}">
                <a16:creationId xmlns:a16="http://schemas.microsoft.com/office/drawing/2014/main" xmlns="" id="{D4238FB2-5A87-9671-8F4E-EAE779FCEE1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40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92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53">
            <a:extLst>
              <a:ext uri="{FF2B5EF4-FFF2-40B4-BE49-F238E27FC236}">
                <a16:creationId xmlns:a16="http://schemas.microsoft.com/office/drawing/2014/main" xmlns="" id="{EFFBEFCA-EC26-641C-FE01-31B36D1D702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59"/>
            <a:ext cx="1156477" cy="620093"/>
          </a:xfrm>
          <a:prstGeom prst="rect">
            <a:avLst/>
          </a:prstGeom>
        </p:spPr>
      </p:pic>
      <p:pic>
        <p:nvPicPr>
          <p:cNvPr id="22" name="PFE element 54">
            <a:extLst>
              <a:ext uri="{FF2B5EF4-FFF2-40B4-BE49-F238E27FC236}">
                <a16:creationId xmlns:a16="http://schemas.microsoft.com/office/drawing/2014/main" xmlns="" id="{B26F3136-1966-5119-DC30-E4F9E777BB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58" y="413189"/>
            <a:ext cx="2524559" cy="941285"/>
          </a:xfrm>
          <a:prstGeom prst="rect">
            <a:avLst/>
          </a:prstGeom>
        </p:spPr>
      </p:pic>
      <p:pic>
        <p:nvPicPr>
          <p:cNvPr id="24" name="PFE element 55">
            <a:extLst>
              <a:ext uri="{FF2B5EF4-FFF2-40B4-BE49-F238E27FC236}">
                <a16:creationId xmlns:a16="http://schemas.microsoft.com/office/drawing/2014/main" xmlns="" id="{DC22C609-1755-177F-4070-B9D25D4319F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91"/>
            <a:ext cx="8839200" cy="3406117"/>
          </a:xfrm>
          <a:prstGeom prst="rect">
            <a:avLst/>
          </a:prstGeom>
        </p:spPr>
      </p:pic>
      <p:pic>
        <p:nvPicPr>
          <p:cNvPr id="26" name="PFE element 56">
            <a:extLst>
              <a:ext uri="{FF2B5EF4-FFF2-40B4-BE49-F238E27FC236}">
                <a16:creationId xmlns:a16="http://schemas.microsoft.com/office/drawing/2014/main" xmlns="" id="{EFCA1F5D-B4DF-881C-2A95-BB8A08818A6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40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05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92834D09-A12A-6A04-D211-F167EF229DA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3" y="1050301"/>
            <a:ext cx="1161247" cy="620093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="" xmlns:a16="http://schemas.microsoft.com/office/drawing/2014/main" id="{8BB28C97-07D3-9625-91B5-42465C4A3D2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61" y="410329"/>
            <a:ext cx="5913880" cy="867488"/>
          </a:xfrm>
          <a:prstGeom prst="rect">
            <a:avLst/>
          </a:prstGeom>
        </p:spPr>
      </p:pic>
      <p:sp>
        <p:nvSpPr>
          <p:cNvPr id="2" name="모서리가 둥근 직사각형 1"/>
          <p:cNvSpPr/>
          <p:nvPr/>
        </p:nvSpPr>
        <p:spPr>
          <a:xfrm>
            <a:off x="1748260" y="585109"/>
            <a:ext cx="1353456" cy="48545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pic>
        <p:nvPicPr>
          <p:cNvPr id="13" name="PFE element 4">
            <a:extLst>
              <a:ext uri="{FF2B5EF4-FFF2-40B4-BE49-F238E27FC236}">
                <a16:creationId xmlns="" xmlns:a16="http://schemas.microsoft.com/office/drawing/2014/main" id="{6277445A-4A58-4DF6-B43A-6DD01B7E6D3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614" y="617231"/>
            <a:ext cx="1384764" cy="453897"/>
          </a:xfrm>
          <a:prstGeom prst="rect">
            <a:avLst/>
          </a:prstGeom>
        </p:spPr>
      </p:pic>
      <p:pic>
        <p:nvPicPr>
          <p:cNvPr id="15" name="PFE element 5">
            <a:extLst>
              <a:ext uri="{FF2B5EF4-FFF2-40B4-BE49-F238E27FC236}">
                <a16:creationId xmlns="" xmlns:a16="http://schemas.microsoft.com/office/drawing/2014/main" id="{28F8C3DC-4A16-5FC3-7123-208DA7DE2D4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4" y="1664298"/>
            <a:ext cx="11785600" cy="30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99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6">
            <a:extLst>
              <a:ext uri="{FF2B5EF4-FFF2-40B4-BE49-F238E27FC236}">
                <a16:creationId xmlns="" xmlns:a16="http://schemas.microsoft.com/office/drawing/2014/main" id="{9D28561E-934A-40AA-D281-F6C853F0FE7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3" y="1050301"/>
            <a:ext cx="1161247" cy="620093"/>
          </a:xfrm>
          <a:prstGeom prst="rect">
            <a:avLst/>
          </a:prstGeom>
        </p:spPr>
      </p:pic>
      <p:pic>
        <p:nvPicPr>
          <p:cNvPr id="7" name="PFE element 7">
            <a:extLst>
              <a:ext uri="{FF2B5EF4-FFF2-40B4-BE49-F238E27FC236}">
                <a16:creationId xmlns="" xmlns:a16="http://schemas.microsoft.com/office/drawing/2014/main" id="{4B041E41-5E21-3226-02CE-7135D402038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61" y="410329"/>
            <a:ext cx="5913880" cy="867488"/>
          </a:xfrm>
          <a:prstGeom prst="rect">
            <a:avLst/>
          </a:prstGeom>
        </p:spPr>
      </p:pic>
      <p:sp>
        <p:nvSpPr>
          <p:cNvPr id="31" name="모서리가 둥근 직사각형 30"/>
          <p:cNvSpPr/>
          <p:nvPr/>
        </p:nvSpPr>
        <p:spPr>
          <a:xfrm>
            <a:off x="1748260" y="585109"/>
            <a:ext cx="1353456" cy="48545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pic>
        <p:nvPicPr>
          <p:cNvPr id="9" name="PFE element 9">
            <a:extLst>
              <a:ext uri="{FF2B5EF4-FFF2-40B4-BE49-F238E27FC236}">
                <a16:creationId xmlns="" xmlns:a16="http://schemas.microsoft.com/office/drawing/2014/main" id="{11A4BBDB-650C-83A7-C750-4E319A9AFEC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614" y="617227"/>
            <a:ext cx="1384764" cy="453897"/>
          </a:xfrm>
          <a:prstGeom prst="rect">
            <a:avLst/>
          </a:prstGeom>
        </p:spPr>
      </p:pic>
      <p:pic>
        <p:nvPicPr>
          <p:cNvPr id="12" name="PFE element 10">
            <a:extLst>
              <a:ext uri="{FF2B5EF4-FFF2-40B4-BE49-F238E27FC236}">
                <a16:creationId xmlns="" xmlns:a16="http://schemas.microsoft.com/office/drawing/2014/main" id="{B0666AD2-A554-FF0C-9FA6-B6956022461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2037439"/>
            <a:ext cx="11785600" cy="233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12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36" tIns="45682" rIns="9133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286"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2024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>
                <a:latin typeface="HY헤드라인M"/>
                <a:ea typeface="HY헤드라인M"/>
              </a:rPr>
              <a:t>7</a:t>
            </a:r>
            <a:r>
              <a:rPr lang="ko-KR" altLang="en-US" sz="4000" dirty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21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72" y="2237063"/>
            <a:ext cx="11987281" cy="22774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36" tIns="45682" rIns="9133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성령강림 후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아홉번째주일입니다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59856960-7001-B195-138D-B370BF7588A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F3A79F69-A9E2-1B0E-6AE9-BDA37F3F8F0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92"/>
            <a:ext cx="8195733" cy="2583879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B9D30D23-A2EB-A606-4D11-C2A97B40CC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25"/>
            <a:ext cx="1144315" cy="62009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4A927FD2-CEDB-AD10-1348-5F41A541340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50"/>
            <a:ext cx="124592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01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Autofit/>
          </a:bodyPr>
          <a:lstStyle/>
          <a:p>
            <a:pPr algn="ctr" defTabSz="91377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Autofit/>
          </a:bodyPr>
          <a:lstStyle/>
          <a:p>
            <a:pPr algn="ctr" defTabSz="91377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9C99DDDD-9247-3A3C-8A68-BE0D502EAA4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9"/>
            <a:ext cx="2952160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="" xmlns:a16="http://schemas.microsoft.com/office/drawing/2014/main" id="{41EF2981-74AE-8EEA-4ACB-E46F457DB8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="" xmlns:a16="http://schemas.microsoft.com/office/drawing/2014/main" id="{B0CA5287-BB44-2B2E-57C8-B2171E67FAC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09" y="1140240"/>
            <a:ext cx="991913" cy="22988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="" xmlns:a16="http://schemas.microsoft.com/office/drawing/2014/main" id="{499EC25F-65E1-C75E-917A-ED827573C42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32915"/>
            <a:ext cx="8472104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360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DA475411-073A-3737-164A-93DC5E34F8B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35B9F0FE-EE8C-9A49-AC80-6D70187A334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29087"/>
            <a:ext cx="8466667" cy="341564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A04384E2-E26E-5D47-1E37-2E122C9B99A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9"/>
            <a:ext cx="2952160" cy="94128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="" xmlns:a16="http://schemas.microsoft.com/office/drawing/2014/main" id="{B6854EA3-EC61-44F0-633B-CC4DF35BFF7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09" y="1140240"/>
            <a:ext cx="991913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561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9">
            <a:extLst>
              <a:ext uri="{FF2B5EF4-FFF2-40B4-BE49-F238E27FC236}">
                <a16:creationId xmlns="" xmlns:a16="http://schemas.microsoft.com/office/drawing/2014/main" id="{D1DB44F1-6629-0A22-6456-90425E31F998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9"/>
            <a:ext cx="2952160" cy="941285"/>
          </a:xfrm>
          <a:prstGeom prst="rect">
            <a:avLst/>
          </a:prstGeom>
        </p:spPr>
      </p:pic>
      <p:pic>
        <p:nvPicPr>
          <p:cNvPr id="8" name="PFE element 10">
            <a:extLst>
              <a:ext uri="{FF2B5EF4-FFF2-40B4-BE49-F238E27FC236}">
                <a16:creationId xmlns="" xmlns:a16="http://schemas.microsoft.com/office/drawing/2014/main" id="{33EF8309-F9DC-C55D-879A-4D44123D130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="" xmlns:a16="http://schemas.microsoft.com/office/drawing/2014/main" id="{C0CBF8F6-3B44-3676-70B0-5E6C6F867C6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32915"/>
            <a:ext cx="8472104" cy="3406117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="" xmlns:a16="http://schemas.microsoft.com/office/drawing/2014/main" id="{BC4230F9-A41E-59CE-5509-4564B1E12FB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09" y="1140240"/>
            <a:ext cx="991913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69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FE element 13">
            <a:extLst>
              <a:ext uri="{FF2B5EF4-FFF2-40B4-BE49-F238E27FC236}">
                <a16:creationId xmlns="" xmlns:a16="http://schemas.microsoft.com/office/drawing/2014/main" id="{E43042B1-4118-9230-D80A-28A0FAF1590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2" name="PFE element 14">
            <a:extLst>
              <a:ext uri="{FF2B5EF4-FFF2-40B4-BE49-F238E27FC236}">
                <a16:creationId xmlns="" xmlns:a16="http://schemas.microsoft.com/office/drawing/2014/main" id="{821199CA-A2BE-1609-D506-DDCBF15D1C1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29087"/>
            <a:ext cx="8466667" cy="3415645"/>
          </a:xfrm>
          <a:prstGeom prst="rect">
            <a:avLst/>
          </a:prstGeom>
        </p:spPr>
      </p:pic>
      <p:pic>
        <p:nvPicPr>
          <p:cNvPr id="15" name="PFE element 15">
            <a:extLst>
              <a:ext uri="{FF2B5EF4-FFF2-40B4-BE49-F238E27FC236}">
                <a16:creationId xmlns="" xmlns:a16="http://schemas.microsoft.com/office/drawing/2014/main" id="{316B6580-0CCA-8559-9272-A990816141A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9"/>
            <a:ext cx="2952160" cy="941285"/>
          </a:xfrm>
          <a:prstGeom prst="rect">
            <a:avLst/>
          </a:prstGeom>
        </p:spPr>
      </p:pic>
      <p:pic>
        <p:nvPicPr>
          <p:cNvPr id="17" name="PFE element 16">
            <a:extLst>
              <a:ext uri="{FF2B5EF4-FFF2-40B4-BE49-F238E27FC236}">
                <a16:creationId xmlns="" xmlns:a16="http://schemas.microsoft.com/office/drawing/2014/main" id="{53C4BBAC-6DAF-3E04-0D26-5B911434FBD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09" y="1140240"/>
            <a:ext cx="991913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056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80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최은서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0274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404"/>
            <a:ext cx="7848872" cy="2662247"/>
          </a:xfrm>
          <a:prstGeom prst="rect">
            <a:avLst/>
          </a:prstGeom>
          <a:noFill/>
        </p:spPr>
        <p:txBody>
          <a:bodyPr wrap="square" lIns="91384" tIns="45710" rIns="9138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4000" b="1" dirty="0" err="1" smtClean="0">
                <a:solidFill>
                  <a:prstClr val="black"/>
                </a:solidFill>
                <a:latin typeface="HY중고딕"/>
                <a:ea typeface="HY중고딕"/>
              </a:rPr>
              <a:t>데살로니가전서</a:t>
            </a: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  <a:r>
              <a:rPr lang="en-US" altLang="ko-KR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5</a:t>
            </a: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16~18</a:t>
            </a: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  </a:t>
            </a:r>
            <a:endParaRPr lang="ko-KR" altLang="en-US" sz="4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CBCBA49A-0EAD-3E92-503D-21A10ECABAA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25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FB7CDD95-82C2-A030-8496-25E8BAF7FAA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97AF31A2-965F-07AC-4ED9-5B5E6463639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50"/>
            <a:ext cx="1245920" cy="493691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CD988BBC-742F-1902-28E8-CB47D9129B9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40" y="1876550"/>
            <a:ext cx="8521125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033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-2172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08" tIns="45674" rIns="9130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432"/>
            <a:ext cx="9144000" cy="1384903"/>
          </a:xfrm>
          <a:prstGeom prst="rect">
            <a:avLst/>
          </a:prstGeom>
        </p:spPr>
        <p:txBody>
          <a:bodyPr wrap="square" lIns="91308" tIns="45674" rIns="9130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1"/>
            <a:ext cx="10825844" cy="938698"/>
          </a:xfrm>
          <a:prstGeom prst="rect">
            <a:avLst/>
          </a:prstGeom>
          <a:noFill/>
        </p:spPr>
        <p:txBody>
          <a:bodyPr vert="horz" wrap="square" lIns="91384" tIns="45710" rIns="9138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성경봉독</a:t>
            </a:r>
            <a:r>
              <a:rPr lang="en-US" altLang="ko-KR" sz="5500" b="1" dirty="0">
                <a:solidFill>
                  <a:srgbClr val="000000"/>
                </a:solidFill>
              </a:rPr>
              <a:t>-</a:t>
            </a: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5500" b="1" dirty="0" err="1" smtClean="0">
                <a:solidFill>
                  <a:srgbClr val="000000"/>
                </a:solidFill>
              </a:rPr>
              <a:t>데살로니가전서</a:t>
            </a:r>
            <a:r>
              <a:rPr lang="ko-KR" altLang="en-US" sz="5500" b="1" dirty="0" smtClean="0">
                <a:solidFill>
                  <a:srgbClr val="000000"/>
                </a:solidFill>
              </a:rPr>
              <a:t> </a:t>
            </a:r>
            <a:r>
              <a:rPr lang="en-US" altLang="ko-KR" sz="5500" b="1" dirty="0" smtClean="0">
                <a:solidFill>
                  <a:srgbClr val="000000"/>
                </a:solidFill>
              </a:rPr>
              <a:t>5</a:t>
            </a:r>
            <a:r>
              <a:rPr lang="ko-KR" altLang="en-US" sz="5500" b="1" dirty="0" smtClean="0">
                <a:solidFill>
                  <a:srgbClr val="000000"/>
                </a:solidFill>
              </a:rPr>
              <a:t>장</a:t>
            </a:r>
            <a:endParaRPr lang="ko-KR" altLang="en-US" sz="55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797349" y="1859516"/>
            <a:ext cx="11113784" cy="3708704"/>
          </a:xfrm>
          <a:prstGeom prst="rect">
            <a:avLst/>
          </a:prstGeom>
        </p:spPr>
        <p:txBody>
          <a:bodyPr vert="horz" wrap="square" lIns="91430" tIns="45718" rIns="91430" bIns="45718" anchor="t">
            <a:spAutoFit/>
          </a:bodyPr>
          <a:lstStyle/>
          <a:p>
            <a:pPr lvl="0">
              <a:defRPr/>
            </a:pPr>
            <a:r>
              <a:rPr lang="en-US" altLang="ko-KR" sz="4700" b="1" dirty="0" smtClean="0"/>
              <a:t>16 </a:t>
            </a:r>
            <a:r>
              <a:rPr lang="ko-KR" altLang="en-US" sz="4700" b="1" dirty="0" smtClean="0"/>
              <a:t>항상 기뻐하라</a:t>
            </a:r>
            <a:r>
              <a:rPr lang="en-US" altLang="ko-KR" sz="4700" b="1" dirty="0" smtClean="0"/>
              <a:t/>
            </a:r>
            <a:br>
              <a:rPr lang="en-US" altLang="ko-KR" sz="4700" b="1" dirty="0" smtClean="0"/>
            </a:br>
            <a:r>
              <a:rPr lang="en-US" altLang="ko-KR" sz="4700" b="1" dirty="0" smtClean="0"/>
              <a:t>17 </a:t>
            </a:r>
            <a:r>
              <a:rPr lang="ko-KR" altLang="en-US" sz="4700" b="1" dirty="0" smtClean="0"/>
              <a:t>쉬지 말고 기도하라</a:t>
            </a:r>
            <a:r>
              <a:rPr lang="en-US" altLang="ko-KR" sz="4700" b="1" dirty="0" smtClean="0"/>
              <a:t/>
            </a:r>
            <a:br>
              <a:rPr lang="en-US" altLang="ko-KR" sz="4700" b="1" dirty="0" smtClean="0"/>
            </a:br>
            <a:r>
              <a:rPr lang="en-US" altLang="ko-KR" sz="4700" b="1" dirty="0" smtClean="0"/>
              <a:t>18 </a:t>
            </a:r>
            <a:r>
              <a:rPr lang="ko-KR" altLang="en-US" sz="4700" b="1" dirty="0" smtClean="0"/>
              <a:t>범사에 감사하라 이것이 그리스도 </a:t>
            </a:r>
            <a:endParaRPr lang="en-US" altLang="ko-KR" sz="4700" b="1" dirty="0" smtClean="0"/>
          </a:p>
          <a:p>
            <a:pPr lvl="0">
              <a:defRPr/>
            </a:pPr>
            <a:r>
              <a:rPr lang="ko-KR" altLang="en-US" sz="4700" b="1" dirty="0" smtClean="0"/>
              <a:t>예수 안에서 너희를 향하신 하나님의 </a:t>
            </a:r>
            <a:endParaRPr lang="en-US" altLang="ko-KR" sz="4700" b="1" dirty="0" smtClean="0"/>
          </a:p>
          <a:p>
            <a:pPr lvl="0">
              <a:defRPr/>
            </a:pPr>
            <a:r>
              <a:rPr lang="ko-KR" altLang="en-US" sz="4700" b="1" dirty="0" smtClean="0"/>
              <a:t>뜻이니라</a:t>
            </a:r>
            <a:endParaRPr lang="ko-KR" altLang="en-US" sz="47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7348" y="1688404"/>
            <a:ext cx="7848873" cy="477051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84" tIns="45710" rIns="91384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</a:p>
          <a:p>
            <a:pPr lvl="0" algn="ctr">
              <a:buNone/>
              <a:defRPr/>
            </a:pPr>
            <a:endParaRPr lang="ko-KR" altLang="en-US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기도</a:t>
            </a: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할래요</a:t>
            </a:r>
            <a:endParaRPr lang="en-US" altLang="ko-KR" sz="4400" b="1" dirty="0" smtClean="0">
              <a:solidFill>
                <a:srgbClr val="00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4400" b="1" dirty="0" smtClean="0">
              <a:solidFill>
                <a:srgbClr val="00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지하람 </a:t>
            </a:r>
            <a:r>
              <a:rPr lang="ko-KR" altLang="en-US" sz="4400" b="1" dirty="0">
                <a:solidFill>
                  <a:srgbClr val="000000"/>
                </a:solidFill>
                <a:latin typeface="HY그래픽M"/>
                <a:ea typeface="HY그래픽M"/>
              </a:rPr>
              <a:t>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764" y="710295"/>
            <a:ext cx="10776857" cy="3785652"/>
          </a:xfrm>
          <a:prstGeom prst="rect">
            <a:avLst/>
          </a:prstGeom>
          <a:noFill/>
        </p:spPr>
        <p:txBody>
          <a:bodyPr wrap="square" lIns="91430" tIns="45718" rIns="91430" bIns="45718">
            <a:spAutoFit/>
          </a:bodyPr>
          <a:lstStyle/>
          <a:p>
            <a:pPr lvl="0" algn="ctr">
              <a:defRPr/>
            </a:pP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헌금 특송</a:t>
            </a:r>
          </a:p>
          <a:p>
            <a:pPr lvl="0" algn="ctr">
              <a:defRPr/>
            </a:pPr>
            <a:endParaRPr lang="en-US" altLang="ko-KR" sz="800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하이어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86" tIns="45710" rIns="9138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90"/>
            <a:ext cx="7848872" cy="1308030"/>
          </a:xfrm>
          <a:prstGeom prst="rect">
            <a:avLst/>
          </a:prstGeom>
          <a:noFill/>
        </p:spPr>
        <p:txBody>
          <a:bodyPr wrap="square" lIns="91384" tIns="45710" rIns="91384" bIns="45710">
            <a:spAutoFit/>
          </a:bodyPr>
          <a:lstStyle/>
          <a:p>
            <a:pPr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현하영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86" tIns="45710" rIns="9138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751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86" tIns="45710" rIns="9138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9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24" tIns="45678" rIns="9132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439"/>
            <a:ext cx="3575720" cy="5632299"/>
          </a:xfrm>
          <a:prstGeom prst="rect">
            <a:avLst/>
          </a:prstGeom>
          <a:noFill/>
        </p:spPr>
        <p:txBody>
          <a:bodyPr wrap="square" lIns="91400" tIns="45714" rIns="9140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AF458CC0-A2ED-AA60-8149-A05B5407575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25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75D0DFC7-0A1B-AE4E-9B83-71F15ECF34A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xmlns="" id="{AA4A50BF-DC64-D35A-D275-D1C01994167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50"/>
            <a:ext cx="1245920" cy="493691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xmlns="" id="{6241A8B9-BA99-DDBA-D35C-B4726377FA4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52" y="1876550"/>
            <a:ext cx="9147901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01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>
            <a:extLst>
              <a:ext uri="{FF2B5EF4-FFF2-40B4-BE49-F238E27FC236}">
                <a16:creationId xmlns:a16="http://schemas.microsoft.com/office/drawing/2014/main" xmlns="" id="{233C6EAB-A148-3526-EE1B-B4A22234568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25"/>
            <a:ext cx="1144315" cy="620093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>
            <a:off x="11201401" y="3600453"/>
            <a:ext cx="0" cy="450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FE element 15">
            <a:extLst>
              <a:ext uri="{FF2B5EF4-FFF2-40B4-BE49-F238E27FC236}">
                <a16:creationId xmlns:a16="http://schemas.microsoft.com/office/drawing/2014/main" xmlns="" id="{A8B87662-26FC-206E-6D54-07B432733B3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10" name="PFE element 16">
            <a:extLst>
              <a:ext uri="{FF2B5EF4-FFF2-40B4-BE49-F238E27FC236}">
                <a16:creationId xmlns:a16="http://schemas.microsoft.com/office/drawing/2014/main" xmlns="" id="{D4FA80C4-5CD1-A801-2FF4-25579273982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50"/>
            <a:ext cx="1245920" cy="493691"/>
          </a:xfrm>
          <a:prstGeom prst="rect">
            <a:avLst/>
          </a:prstGeom>
        </p:spPr>
      </p:pic>
      <p:pic>
        <p:nvPicPr>
          <p:cNvPr id="12" name="PFE element 17">
            <a:extLst>
              <a:ext uri="{FF2B5EF4-FFF2-40B4-BE49-F238E27FC236}">
                <a16:creationId xmlns:a16="http://schemas.microsoft.com/office/drawing/2014/main" xmlns="" id="{7FA08924-2CCC-DCD3-346F-D99FF947CA6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03" y="1876550"/>
            <a:ext cx="8892644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20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8">
            <a:extLst>
              <a:ext uri="{FF2B5EF4-FFF2-40B4-BE49-F238E27FC236}">
                <a16:creationId xmlns:a16="http://schemas.microsoft.com/office/drawing/2014/main" xmlns="" id="{E63DEF54-B21F-EA23-A698-01708BC9E6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25"/>
            <a:ext cx="1144315" cy="620093"/>
          </a:xfrm>
          <a:prstGeom prst="rect">
            <a:avLst/>
          </a:prstGeom>
        </p:spPr>
      </p:pic>
      <p:pic>
        <p:nvPicPr>
          <p:cNvPr id="7" name="PFE element 19">
            <a:extLst>
              <a:ext uri="{FF2B5EF4-FFF2-40B4-BE49-F238E27FC236}">
                <a16:creationId xmlns:a16="http://schemas.microsoft.com/office/drawing/2014/main" xmlns="" id="{FBF24E7F-9B06-C461-76E8-227B978CEB4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20">
            <a:extLst>
              <a:ext uri="{FF2B5EF4-FFF2-40B4-BE49-F238E27FC236}">
                <a16:creationId xmlns:a16="http://schemas.microsoft.com/office/drawing/2014/main" xmlns="" id="{6D71E3D8-B9A0-A99A-FC0F-9F383287C98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50"/>
            <a:ext cx="1245920" cy="493691"/>
          </a:xfrm>
          <a:prstGeom prst="rect">
            <a:avLst/>
          </a:prstGeom>
        </p:spPr>
      </p:pic>
      <p:pic>
        <p:nvPicPr>
          <p:cNvPr id="11" name="PFE element 21">
            <a:extLst>
              <a:ext uri="{FF2B5EF4-FFF2-40B4-BE49-F238E27FC236}">
                <a16:creationId xmlns:a16="http://schemas.microsoft.com/office/drawing/2014/main" xmlns="" id="{0142E536-AD2E-F0B2-F6F0-59128E2B362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92"/>
            <a:ext cx="8195733" cy="258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90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2">
            <a:extLst>
              <a:ext uri="{FF2B5EF4-FFF2-40B4-BE49-F238E27FC236}">
                <a16:creationId xmlns:a16="http://schemas.microsoft.com/office/drawing/2014/main" xmlns="" id="{E38CC2A8-BF77-F302-A693-1410457C40E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25"/>
            <a:ext cx="1144315" cy="620093"/>
          </a:xfrm>
          <a:prstGeom prst="rect">
            <a:avLst/>
          </a:prstGeom>
        </p:spPr>
      </p:pic>
      <p:pic>
        <p:nvPicPr>
          <p:cNvPr id="7" name="PFE element 23">
            <a:extLst>
              <a:ext uri="{FF2B5EF4-FFF2-40B4-BE49-F238E27FC236}">
                <a16:creationId xmlns:a16="http://schemas.microsoft.com/office/drawing/2014/main" xmlns="" id="{9E70C255-E432-40CA-159D-E09CE211293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24">
            <a:extLst>
              <a:ext uri="{FF2B5EF4-FFF2-40B4-BE49-F238E27FC236}">
                <a16:creationId xmlns:a16="http://schemas.microsoft.com/office/drawing/2014/main" xmlns="" id="{B292E594-EE24-4EFB-5137-DFA6048A7A5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50"/>
            <a:ext cx="1245920" cy="493691"/>
          </a:xfrm>
          <a:prstGeom prst="rect">
            <a:avLst/>
          </a:prstGeom>
        </p:spPr>
      </p:pic>
      <p:pic>
        <p:nvPicPr>
          <p:cNvPr id="11" name="PFE element 25">
            <a:extLst>
              <a:ext uri="{FF2B5EF4-FFF2-40B4-BE49-F238E27FC236}">
                <a16:creationId xmlns:a16="http://schemas.microsoft.com/office/drawing/2014/main" xmlns="" id="{DB86CE01-8411-6616-119C-17214846423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40" y="1876550"/>
            <a:ext cx="8521125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58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6">
            <a:extLst>
              <a:ext uri="{FF2B5EF4-FFF2-40B4-BE49-F238E27FC236}">
                <a16:creationId xmlns:a16="http://schemas.microsoft.com/office/drawing/2014/main" xmlns="" id="{3841DC18-BE78-8032-A1E8-4A10C54B604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25"/>
            <a:ext cx="1144315" cy="620093"/>
          </a:xfrm>
          <a:prstGeom prst="rect">
            <a:avLst/>
          </a:prstGeom>
        </p:spPr>
      </p:pic>
      <p:pic>
        <p:nvPicPr>
          <p:cNvPr id="7" name="PFE element 27">
            <a:extLst>
              <a:ext uri="{FF2B5EF4-FFF2-40B4-BE49-F238E27FC236}">
                <a16:creationId xmlns:a16="http://schemas.microsoft.com/office/drawing/2014/main" xmlns="" id="{85DC1E9B-1E34-86F3-CB04-E35F6F7AACE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28">
            <a:extLst>
              <a:ext uri="{FF2B5EF4-FFF2-40B4-BE49-F238E27FC236}">
                <a16:creationId xmlns:a16="http://schemas.microsoft.com/office/drawing/2014/main" xmlns="" id="{EBCDE1DF-AE1A-DD3E-1153-07097632831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50"/>
            <a:ext cx="1245920" cy="493691"/>
          </a:xfrm>
          <a:prstGeom prst="rect">
            <a:avLst/>
          </a:prstGeom>
        </p:spPr>
      </p:pic>
      <p:pic>
        <p:nvPicPr>
          <p:cNvPr id="11" name="PFE element 29">
            <a:extLst>
              <a:ext uri="{FF2B5EF4-FFF2-40B4-BE49-F238E27FC236}">
                <a16:creationId xmlns:a16="http://schemas.microsoft.com/office/drawing/2014/main" xmlns="" id="{61A64A25-868D-AE7F-627B-FB40D97BE17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52" y="1876550"/>
            <a:ext cx="9147901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1616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229</Words>
  <Application>Microsoft Office PowerPoint</Application>
  <PresentationFormat>사용자 지정</PresentationFormat>
  <Paragraphs>99</Paragraphs>
  <Slides>48</Slides>
  <Notes>13</Notes>
  <HiddenSlides>0</HiddenSlides>
  <MMClips>0</MMClips>
  <ScaleCrop>false</ScaleCrop>
  <HeadingPairs>
    <vt:vector size="4" baseType="variant">
      <vt:variant>
        <vt:lpstr>테마</vt:lpstr>
      </vt:variant>
      <vt:variant>
        <vt:i4>8</vt:i4>
      </vt:variant>
      <vt:variant>
        <vt:lpstr>슬라이드 제목</vt:lpstr>
      </vt:variant>
      <vt:variant>
        <vt:i4>48</vt:i4>
      </vt:variant>
    </vt:vector>
  </HeadingPairs>
  <TitlesOfParts>
    <vt:vector size="56" baseType="lpstr">
      <vt:lpstr>Office 테마</vt:lpstr>
      <vt:lpstr>7_Office 테마</vt:lpstr>
      <vt:lpstr>2_파형</vt:lpstr>
      <vt:lpstr>8_Office 테마</vt:lpstr>
      <vt:lpstr>1_Office 테마</vt:lpstr>
      <vt:lpstr>2_Office 테마</vt:lpstr>
      <vt:lpstr>3_Office 테마</vt:lpstr>
      <vt:lpstr>6_Office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이준형</cp:lastModifiedBy>
  <cp:revision>248</cp:revision>
  <dcterms:created xsi:type="dcterms:W3CDTF">2022-06-11T10:00:30Z</dcterms:created>
  <dcterms:modified xsi:type="dcterms:W3CDTF">2024-07-20T01:08:11Z</dcterms:modified>
  <cp:version/>
</cp:coreProperties>
</file>