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35"/>
  </p:notesMasterIdLst>
  <p:sldIdLst>
    <p:sldId id="353" r:id="rId3"/>
    <p:sldId id="257" r:id="rId4"/>
    <p:sldId id="994" r:id="rId5"/>
    <p:sldId id="1003" r:id="rId6"/>
    <p:sldId id="1004" r:id="rId7"/>
    <p:sldId id="1005" r:id="rId8"/>
    <p:sldId id="1006" r:id="rId9"/>
    <p:sldId id="1007" r:id="rId10"/>
    <p:sldId id="1008" r:id="rId11"/>
    <p:sldId id="1009" r:id="rId12"/>
    <p:sldId id="1011" r:id="rId13"/>
    <p:sldId id="1017" r:id="rId14"/>
    <p:sldId id="1018" r:id="rId15"/>
    <p:sldId id="1019" r:id="rId16"/>
    <p:sldId id="1020" r:id="rId17"/>
    <p:sldId id="296" r:id="rId18"/>
    <p:sldId id="984" r:id="rId19"/>
    <p:sldId id="985" r:id="rId20"/>
    <p:sldId id="270" r:id="rId21"/>
    <p:sldId id="281" r:id="rId22"/>
    <p:sldId id="282" r:id="rId23"/>
    <p:sldId id="276" r:id="rId24"/>
    <p:sldId id="862" r:id="rId25"/>
    <p:sldId id="1013" r:id="rId26"/>
    <p:sldId id="1014" r:id="rId27"/>
    <p:sldId id="1015" r:id="rId28"/>
    <p:sldId id="1016" r:id="rId29"/>
    <p:sldId id="293" r:id="rId30"/>
    <p:sldId id="336" r:id="rId31"/>
    <p:sldId id="280" r:id="rId32"/>
    <p:sldId id="283" r:id="rId33"/>
    <p:sldId id="263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849" autoAdjust="0"/>
  </p:normalViewPr>
  <p:slideViewPr>
    <p:cSldViewPr>
      <p:cViewPr varScale="1">
        <p:scale>
          <a:sx n="99" d="100"/>
          <a:sy n="9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4164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5059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</p:spPr>
      </p:pic>
      <p:pic>
        <p:nvPicPr>
          <p:cNvPr id="45060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</p:spPr>
      </p:pic>
      <p:pic>
        <p:nvPicPr>
          <p:cNvPr id="4506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</p:spPr>
      </p:pic>
      <p:pic>
        <p:nvPicPr>
          <p:cNvPr id="45062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9924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403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</p:spPr>
      </p:pic>
      <p:pic>
        <p:nvPicPr>
          <p:cNvPr id="44036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</p:spPr>
      </p:pic>
      <p:pic>
        <p:nvPicPr>
          <p:cNvPr id="44037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</p:spPr>
      </p:pic>
      <p:pic>
        <p:nvPicPr>
          <p:cNvPr id="44038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우리들을 위하여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이 땅에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아기 예수님을 보내 주심을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err="1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12776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양 치던 목동들과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동방박사들이 가장 깨끗한 마음으로 아기 예수님께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경배 드린 것처럼 우리들의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마음도 가장 깨끗한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마음으로 경배 드리길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그리고 우리들의 모든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삶이 예수님의 별빛처럼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반짝여서 예수님을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모르는 사람들에게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희망이 되게 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12776"/>
            <a:ext cx="80010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그래서 하나님께는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영광이 되고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우리들에게는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기쁨이 될 수 있게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윤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그는  우리의 통치자가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될 것이다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윤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“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나는 온 백성에게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큰 기쁨이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될 소식을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너희에게 전하여 준다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10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윤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오늘 다윗의 동네에서 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.”</a:t>
            </a:r>
          </a:p>
          <a:p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          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유여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나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그림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1/4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0"/>
            <a:ext cx="259237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가장 귀한 선물</a:t>
            </a:r>
            <a:endParaRPr kumimoji="0" lang="en-US" altLang="ko-K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2/4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3448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3/4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072438" y="6429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HY울릉도M" pitchFamily="18" charset="-127"/>
                <a:ea typeface="HY울릉도M" pitchFamily="18" charset="-127"/>
              </a:rPr>
              <a:t>4/4</a:t>
            </a:r>
            <a:endParaRPr kumimoji="0" lang="ko-KR" altLang="en-US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남경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우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자를 사하여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9843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03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738" y="6191250"/>
            <a:ext cx="431800" cy="406400"/>
          </a:xfrm>
          <a:prstGeom prst="rect">
            <a:avLst/>
          </a:prstGeom>
          <a:noFill/>
        </p:spPr>
      </p:pic>
      <p:pic>
        <p:nvPicPr>
          <p:cNvPr id="51204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191250"/>
            <a:ext cx="431800" cy="406400"/>
          </a:xfrm>
          <a:prstGeom prst="rect">
            <a:avLst/>
          </a:prstGeom>
          <a:noFill/>
        </p:spPr>
      </p:pic>
      <p:pic>
        <p:nvPicPr>
          <p:cNvPr id="51205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7800" y="6191250"/>
            <a:ext cx="431800" cy="406400"/>
          </a:xfrm>
          <a:prstGeom prst="rect">
            <a:avLst/>
          </a:prstGeom>
          <a:noFill/>
        </p:spPr>
      </p:pic>
      <p:pic>
        <p:nvPicPr>
          <p:cNvPr id="51206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86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3444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0179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738" y="6191250"/>
            <a:ext cx="431800" cy="406400"/>
          </a:xfrm>
          <a:prstGeom prst="rect">
            <a:avLst/>
          </a:prstGeom>
          <a:noFill/>
        </p:spPr>
      </p:pic>
      <p:pic>
        <p:nvPicPr>
          <p:cNvPr id="50180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191250"/>
            <a:ext cx="431800" cy="406400"/>
          </a:xfrm>
          <a:prstGeom prst="rect">
            <a:avLst/>
          </a:prstGeom>
          <a:noFill/>
        </p:spPr>
      </p:pic>
      <p:pic>
        <p:nvPicPr>
          <p:cNvPr id="50181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7800" y="6191250"/>
            <a:ext cx="431800" cy="406400"/>
          </a:xfrm>
          <a:prstGeom prst="rect">
            <a:avLst/>
          </a:prstGeom>
          <a:noFill/>
        </p:spPr>
      </p:pic>
      <p:pic>
        <p:nvPicPr>
          <p:cNvPr id="50182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886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3444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9155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191250"/>
            <a:ext cx="431800" cy="406400"/>
          </a:xfrm>
          <a:prstGeom prst="rect">
            <a:avLst/>
          </a:prstGeom>
          <a:noFill/>
        </p:spPr>
      </p:pic>
      <p:pic>
        <p:nvPicPr>
          <p:cNvPr id="49156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3513" y="6191250"/>
            <a:ext cx="431800" cy="406400"/>
          </a:xfrm>
          <a:prstGeom prst="rect">
            <a:avLst/>
          </a:prstGeom>
          <a:noFill/>
        </p:spPr>
      </p:pic>
      <p:pic>
        <p:nvPicPr>
          <p:cNvPr id="49157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638" y="6191250"/>
            <a:ext cx="431800" cy="406400"/>
          </a:xfrm>
          <a:prstGeom prst="rect">
            <a:avLst/>
          </a:prstGeom>
          <a:noFill/>
        </p:spPr>
      </p:pic>
      <p:pic>
        <p:nvPicPr>
          <p:cNvPr id="49158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45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8131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191250"/>
            <a:ext cx="431800" cy="406400"/>
          </a:xfrm>
          <a:prstGeom prst="rect">
            <a:avLst/>
          </a:prstGeom>
          <a:noFill/>
        </p:spPr>
      </p:pic>
      <p:pic>
        <p:nvPicPr>
          <p:cNvPr id="48132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3513" y="6191250"/>
            <a:ext cx="431800" cy="406400"/>
          </a:xfrm>
          <a:prstGeom prst="rect">
            <a:avLst/>
          </a:prstGeom>
          <a:noFill/>
        </p:spPr>
      </p:pic>
      <p:pic>
        <p:nvPicPr>
          <p:cNvPr id="48133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638" y="6191250"/>
            <a:ext cx="431800" cy="406400"/>
          </a:xfrm>
          <a:prstGeom prst="rect">
            <a:avLst/>
          </a:prstGeom>
          <a:noFill/>
        </p:spPr>
      </p:pic>
      <p:pic>
        <p:nvPicPr>
          <p:cNvPr id="48134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45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272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</p:spPr>
      </p:pic>
      <p:pic>
        <p:nvPicPr>
          <p:cNvPr id="47110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</p:spPr>
      </p:pic>
      <p:pic>
        <p:nvPicPr>
          <p:cNvPr id="46086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</TotalTime>
  <Words>357</Words>
  <Application>Microsoft Office PowerPoint</Application>
  <PresentationFormat>화면 슬라이드 쇼(4:3)</PresentationFormat>
  <Paragraphs>112</Paragraphs>
  <Slides>32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4" baseType="lpstr">
      <vt:lpstr>2_기본 디자인</vt:lpstr>
      <vt:lpstr>오렌지</vt:lpstr>
      <vt:lpstr>기도로 예배를  시작합시다.</vt:lpstr>
      <vt:lpstr>2014년  12월  14일   어린이예배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슬라이드 20</vt:lpstr>
      <vt:lpstr>슬라이드 21</vt:lpstr>
      <vt:lpstr>대표 기도- 유여나 어린이</vt:lpstr>
      <vt:lpstr>설  교 -  김광래 전도사님</vt:lpstr>
      <vt:lpstr>슬라이드 24</vt:lpstr>
      <vt:lpstr>슬라이드 25</vt:lpstr>
      <vt:lpstr>슬라이드 26</vt:lpstr>
      <vt:lpstr>슬라이드 27</vt:lpstr>
      <vt:lpstr>헌금 기도 – 남경우  어린이</vt:lpstr>
      <vt:lpstr>광  고</vt:lpstr>
      <vt:lpstr>슬라이드 30</vt:lpstr>
      <vt:lpstr>슬라이드 31</vt:lpstr>
      <vt:lpstr>슬라이드 32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556</cp:revision>
  <dcterms:created xsi:type="dcterms:W3CDTF">2002-08-20T12:26:03Z</dcterms:created>
  <dcterms:modified xsi:type="dcterms:W3CDTF">2014-12-12T18:09:42Z</dcterms:modified>
</cp:coreProperties>
</file>