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35" r:id="rId6"/>
    <p:sldMasterId id="2147484749" r:id="rId7"/>
  </p:sldMasterIdLst>
  <p:notesMasterIdLst>
    <p:notesMasterId r:id="rId52"/>
  </p:notesMasterIdLst>
  <p:sldIdLst>
    <p:sldId id="1998" r:id="rId8"/>
    <p:sldId id="3080" r:id="rId9"/>
    <p:sldId id="3429" r:id="rId10"/>
    <p:sldId id="3440" r:id="rId11"/>
    <p:sldId id="3441" r:id="rId12"/>
    <p:sldId id="3442" r:id="rId13"/>
    <p:sldId id="3443" r:id="rId14"/>
    <p:sldId id="3444" r:id="rId15"/>
    <p:sldId id="3445" r:id="rId16"/>
    <p:sldId id="3446" r:id="rId17"/>
    <p:sldId id="3447" r:id="rId18"/>
    <p:sldId id="3448" r:id="rId19"/>
    <p:sldId id="3449" r:id="rId20"/>
    <p:sldId id="3450" r:id="rId21"/>
    <p:sldId id="3451" r:id="rId22"/>
    <p:sldId id="3452" r:id="rId23"/>
    <p:sldId id="2614" r:id="rId24"/>
    <p:sldId id="2547" r:id="rId25"/>
    <p:sldId id="2548" r:id="rId26"/>
    <p:sldId id="2549" r:id="rId27"/>
    <p:sldId id="2550" r:id="rId28"/>
    <p:sldId id="3410" r:id="rId29"/>
    <p:sldId id="3411" r:id="rId30"/>
    <p:sldId id="3412" r:id="rId31"/>
    <p:sldId id="3413" r:id="rId32"/>
    <p:sldId id="3414" r:id="rId33"/>
    <p:sldId id="2915" r:id="rId34"/>
    <p:sldId id="3067" r:id="rId35"/>
    <p:sldId id="3068" r:id="rId36"/>
    <p:sldId id="3069" r:id="rId37"/>
    <p:sldId id="2919" r:id="rId38"/>
    <p:sldId id="3432" r:id="rId39"/>
    <p:sldId id="3433" r:id="rId40"/>
    <p:sldId id="2922" r:id="rId41"/>
    <p:sldId id="2641" r:id="rId42"/>
    <p:sldId id="3453" r:id="rId43"/>
    <p:sldId id="3454" r:id="rId44"/>
    <p:sldId id="3455" r:id="rId45"/>
    <p:sldId id="3456" r:id="rId46"/>
    <p:sldId id="3457" r:id="rId47"/>
    <p:sldId id="1932" r:id="rId48"/>
    <p:sldId id="1933" r:id="rId49"/>
    <p:sldId id="1934" r:id="rId50"/>
    <p:sldId id="2363" r:id="rId5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2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7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10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7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0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2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81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27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42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56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0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43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5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28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0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50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9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7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저 동방에 별 하나가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이상한 빛을 비추어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이 땅 위에 큰 영광이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나타날 징조 보였네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6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그 한 별이 베들레헴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향하여 바로 가더니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아기 예수 누우신 집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그 위에 오자 멈췄네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저 동방의 박사들이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새 아기 보고 절하고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그 보배 합 다 열어서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세가지 예물 드렸네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7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15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대림절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최민서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누가복음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86414"/>
            <a:ext cx="10967357" cy="313931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11 </a:t>
            </a:r>
            <a:r>
              <a:rPr lang="ko-KR" altLang="en-US" sz="6600" b="1" dirty="0" smtClean="0"/>
              <a:t>오늘 다윗의 동네에 너희를 위하여 구주가 나셨으니 곧 그리스도 주시니라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5" y="945528"/>
            <a:ext cx="91684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어디선가 들리는 소리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어디선가 들리는 소리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소식을 전하는 자여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 다 함께 주를 찬미하자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베들레헴 노래 부르며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이 날을 축하하세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527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2780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마구간</a:t>
            </a:r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에 아기로 오신</a:t>
            </a:r>
            <a:endParaRPr lang="en-US" altLang="ko-KR" sz="54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</a:p>
          <a:p>
            <a:pPr lvl="0" algn="ctr">
              <a:defRPr/>
            </a:pPr>
            <a:endParaRPr lang="en-US" altLang="ko-KR" sz="6000" b="1" dirty="0" smtClean="0">
              <a:solidFill>
                <a:schemeClr val="accent1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  <a:endParaRPr lang="ko-KR" altLang="en-US" sz="44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5016754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다 함께</a:t>
            </a:r>
            <a:r>
              <a:rPr lang="en-US" altLang="ko-KR" sz="8000" smtClean="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어둠에 묻힌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주의 부모 앉아서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 감사 기도 드릴 때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0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아기 잘도 잔다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 아기 잘도 잔다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80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안지혁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0" y="954668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lvl="0" indent="-514350" defTabSz="914286">
              <a:lnSpc>
                <a:spcPct val="130000"/>
              </a:lnSpc>
              <a:buFontTx/>
              <a:buAutoNum type="arabicPeriod"/>
              <a:tabLst>
                <a:tab pos="10048875" algn="l"/>
              </a:tabLst>
              <a:defRPr/>
            </a:pP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열심히 전도하며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생활속에서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기도도 열심히 하는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 defTabSz="914286"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현대교회 어린이가 되기를 소망합니다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세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째주입니다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예수님을 기대하고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생각하며 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기쁜 마음으로 성탄 축하 공연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준비 바랍니다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</a:b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 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en-US" altLang="ko-KR" sz="2400" b="1" dirty="0">
                <a:solidFill>
                  <a:prstClr val="black"/>
                </a:solidFill>
              </a:rPr>
              <a:t>12</a:t>
            </a:r>
            <a:r>
              <a:rPr lang="ko-KR" altLang="en-US" sz="2400" b="1" dirty="0">
                <a:solidFill>
                  <a:prstClr val="black"/>
                </a:solidFill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21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토</a:t>
            </a:r>
            <a:r>
              <a:rPr lang="en-US" altLang="ko-KR" sz="2400" b="1" dirty="0">
                <a:solidFill>
                  <a:prstClr val="black"/>
                </a:solidFill>
              </a:rPr>
              <a:t>) 10</a:t>
            </a:r>
            <a:r>
              <a:rPr lang="ko-KR" altLang="en-US" sz="2400" b="1" dirty="0">
                <a:solidFill>
                  <a:prstClr val="black"/>
                </a:solidFill>
              </a:rPr>
              <a:t>시 연습</a:t>
            </a:r>
            <a:r>
              <a:rPr lang="en-US" altLang="ko-KR" sz="2400" b="1" dirty="0">
                <a:solidFill>
                  <a:prstClr val="black"/>
                </a:solidFill>
              </a:rPr>
              <a:t>, 24</a:t>
            </a:r>
            <a:r>
              <a:rPr lang="ko-KR" altLang="en-US" sz="2400" b="1" dirty="0">
                <a:solidFill>
                  <a:prstClr val="black"/>
                </a:solidFill>
              </a:rPr>
              <a:t>일 오후 리허설 및 공연 진행 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  <a:endParaRPr lang="en-US" altLang="ko-KR" sz="24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3.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네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째주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촛불 점화 담당자는 서주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원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한은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호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현하영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최민서 어린이 입니다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4.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학년 졸업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예배이며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백상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희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선생님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김태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호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이라</a:t>
            </a:r>
            <a:r>
              <a:rPr lang="ko-KR" altLang="en-US" sz="3100" b="1" noProof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152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48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2569934" y="1155024"/>
            <a:ext cx="7421078" cy="933967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성탄 축하공연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79255"/>
              </p:ext>
            </p:extLst>
          </p:nvPr>
        </p:nvGraphicFramePr>
        <p:xfrm>
          <a:off x="1383047" y="2335355"/>
          <a:ext cx="9416497" cy="377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8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1,2,3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합주 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함께하면 멋져요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/>
                      </a:r>
                      <a:b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</a:br>
                      <a:r>
                        <a:rPr kumimoji="0" lang="en-US" altLang="ko-K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리코더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멜로디언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바이올린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탬버린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트라이앵글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캐스터네츠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29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4,5,6</a:t>
                      </a:r>
                      <a:r>
                        <a:rPr lang="en-US" altLang="ko-KR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성극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세나무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이야기</a:t>
                      </a:r>
                      <a:endParaRPr kumimoji="0" lang="en-US" altLang="ko-KR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45917"/>
              </p:ext>
            </p:extLst>
          </p:nvPr>
        </p:nvGraphicFramePr>
        <p:xfrm>
          <a:off x="1270535" y="2118560"/>
          <a:ext cx="9740766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32"/>
                <a:gridCol w="1597794"/>
                <a:gridCol w="5120640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임지섭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허지유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최민서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6206" y="6063899"/>
            <a:ext cx="345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후보 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: 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임서현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김서연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70535" y="5200348"/>
            <a:ext cx="9731141" cy="768924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어디선가 들리는 소리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성탄의 종 소리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어서 가자 기쁜 맘으로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발걸음은 더 </a:t>
            </a:r>
            <a:r>
              <a:rPr lang="ko-KR" altLang="en-US" sz="53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가벼웁게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53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유후</a:t>
            </a:r>
            <a:r>
              <a:rPr lang="en-US" altLang="ko-KR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우릴 위해 오신 예수님 성탄의 구주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303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10961" y="-1587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78" y="1820921"/>
            <a:ext cx="10080322" cy="46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03527" y="5831205"/>
            <a:ext cx="9981771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어두움에 밝은 빛 되고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따사로운 볕 되시죠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소식을 전하는 자여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 다 함께 주를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찬미하자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베들레헴 노래 부르며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이 날을 축하하세 </a:t>
            </a:r>
          </a:p>
          <a:p>
            <a:pPr algn="ctr"/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662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거리에 사람들 수많은 그들 중에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주님을 모르는 그 누군가를 위해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이제 찾아가자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슬프거나 힘든 사람들 힘겨워 마요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en-US" altLang="ko-KR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기뻐 할 수 있는 이 날에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새 힘을 얻어 살아가요 </a:t>
            </a:r>
            <a:r>
              <a:rPr lang="ko-KR" altLang="en-US" sz="53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유후</a:t>
            </a:r>
            <a:r>
              <a:rPr lang="en-US" altLang="ko-KR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701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약한 자를 위해 오셨죠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우리의 주님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이제 기쁜 맘으로 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아기 예수를 맞이해요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23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5" y="945528"/>
            <a:ext cx="91684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소식을 전하는 자여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 다 함께 주를 찬미하자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베들레헴 노래 부르며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이 날을 축하하세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52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저 들 밖에 한밤중에  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양 틈에 자던 목자들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천사들이 전하여 준 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주 나신 소식 들었네 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저 들 밖에  한밤중에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540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800</Words>
  <Application>Microsoft Office PowerPoint</Application>
  <PresentationFormat>사용자 지정</PresentationFormat>
  <Paragraphs>254</Paragraphs>
  <Slides>44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44</vt:i4>
      </vt:variant>
    </vt:vector>
  </HeadingPairs>
  <TitlesOfParts>
    <vt:vector size="51" baseType="lpstr">
      <vt:lpstr>Office 테마</vt:lpstr>
      <vt:lpstr>7_Office 테마</vt:lpstr>
      <vt:lpstr>2_파형</vt:lpstr>
      <vt:lpstr>8_Office 테마</vt:lpstr>
      <vt:lpstr>1_Office 테마</vt:lpstr>
      <vt:lpstr>9_Office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299</cp:revision>
  <dcterms:created xsi:type="dcterms:W3CDTF">2022-06-11T10:00:30Z</dcterms:created>
  <dcterms:modified xsi:type="dcterms:W3CDTF">2024-12-14T14:12:32Z</dcterms:modified>
  <cp:version/>
</cp:coreProperties>
</file>