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</p:sldMasterIdLst>
  <p:notesMasterIdLst>
    <p:notesMasterId r:id="rId61"/>
  </p:notesMasterIdLst>
  <p:sldIdLst>
    <p:sldId id="1998" r:id="rId7"/>
    <p:sldId id="3080" r:id="rId8"/>
    <p:sldId id="3178" r:id="rId9"/>
    <p:sldId id="3179" r:id="rId10"/>
    <p:sldId id="3180" r:id="rId11"/>
    <p:sldId id="3181" r:id="rId12"/>
    <p:sldId id="3182" r:id="rId13"/>
    <p:sldId id="3183" r:id="rId14"/>
    <p:sldId id="3184" r:id="rId15"/>
    <p:sldId id="3185" r:id="rId16"/>
    <p:sldId id="3186" r:id="rId17"/>
    <p:sldId id="3187" r:id="rId18"/>
    <p:sldId id="3188" r:id="rId19"/>
    <p:sldId id="3189" r:id="rId20"/>
    <p:sldId id="3190" r:id="rId21"/>
    <p:sldId id="3191" r:id="rId22"/>
    <p:sldId id="3192" r:id="rId23"/>
    <p:sldId id="3193" r:id="rId24"/>
    <p:sldId id="3194" r:id="rId25"/>
    <p:sldId id="3195" r:id="rId26"/>
    <p:sldId id="3196" r:id="rId27"/>
    <p:sldId id="3197" r:id="rId28"/>
    <p:sldId id="3167" r:id="rId29"/>
    <p:sldId id="3168" r:id="rId30"/>
    <p:sldId id="3169" r:id="rId31"/>
    <p:sldId id="3170" r:id="rId32"/>
    <p:sldId id="3171" r:id="rId33"/>
    <p:sldId id="2614" r:id="rId34"/>
    <p:sldId id="2547" r:id="rId35"/>
    <p:sldId id="2548" r:id="rId36"/>
    <p:sldId id="2549" r:id="rId37"/>
    <p:sldId id="2550" r:id="rId38"/>
    <p:sldId id="3198" r:id="rId39"/>
    <p:sldId id="3199" r:id="rId40"/>
    <p:sldId id="3200" r:id="rId41"/>
    <p:sldId id="3201" r:id="rId42"/>
    <p:sldId id="3202" r:id="rId43"/>
    <p:sldId id="3203" r:id="rId44"/>
    <p:sldId id="3204" r:id="rId45"/>
    <p:sldId id="2915" r:id="rId46"/>
    <p:sldId id="3067" r:id="rId47"/>
    <p:sldId id="3068" r:id="rId48"/>
    <p:sldId id="3205" r:id="rId49"/>
    <p:sldId id="3069" r:id="rId50"/>
    <p:sldId id="2919" r:id="rId51"/>
    <p:sldId id="2922" r:id="rId52"/>
    <p:sldId id="2641" r:id="rId53"/>
    <p:sldId id="3206" r:id="rId54"/>
    <p:sldId id="3207" r:id="rId55"/>
    <p:sldId id="3208" r:id="rId56"/>
    <p:sldId id="1932" r:id="rId57"/>
    <p:sldId id="1933" r:id="rId58"/>
    <p:sldId id="1934" r:id="rId59"/>
    <p:sldId id="2363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7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7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일곱번째주일입니다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빌립보서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8~9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err="1" smtClean="0">
                <a:solidFill>
                  <a:srgbClr val="000000"/>
                </a:solidFill>
              </a:rPr>
              <a:t>빌립보서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1574158"/>
            <a:ext cx="11113784" cy="42473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8 </a:t>
            </a:r>
            <a:r>
              <a:rPr lang="ko-KR" altLang="en-US" sz="5200" b="1" dirty="0" smtClean="0"/>
              <a:t>끝으로 형제들아 무엇에든지 참되며 무엇이든지 경건하며 무엇에든지 옳으며 무엇에든지 정결하며 무엇에든지 사랑 받을 </a:t>
            </a:r>
            <a:r>
              <a:rPr lang="ko-KR" altLang="en-US" sz="5200" b="1" dirty="0"/>
              <a:t>만하며 </a:t>
            </a:r>
            <a:r>
              <a:rPr lang="ko-KR" altLang="en-US" sz="5200" b="1" dirty="0" smtClean="0"/>
              <a:t>무엇에든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지 </a:t>
            </a:r>
            <a:r>
              <a:rPr lang="ko-KR" altLang="en-US" sz="5200" b="1" dirty="0"/>
              <a:t>칭찬 받을 만하며 무슨 덕이 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err="1" smtClean="0">
                <a:solidFill>
                  <a:srgbClr val="000000"/>
                </a:solidFill>
              </a:rPr>
              <a:t>빌립보서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68747"/>
            <a:ext cx="11113784" cy="42473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ko-KR" altLang="en-US" sz="5200" b="1" dirty="0" smtClean="0">
                <a:solidFill>
                  <a:prstClr val="black"/>
                </a:solidFill>
              </a:rPr>
              <a:t>있든지 </a:t>
            </a:r>
            <a:r>
              <a:rPr lang="ko-KR" altLang="en-US" sz="5200" b="1" dirty="0">
                <a:solidFill>
                  <a:prstClr val="black"/>
                </a:solidFill>
              </a:rPr>
              <a:t>무슨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기림이 </a:t>
            </a:r>
            <a:r>
              <a:rPr lang="ko-KR" altLang="en-US" sz="5200" b="1" dirty="0">
                <a:solidFill>
                  <a:prstClr val="black"/>
                </a:solidFill>
              </a:rPr>
              <a:t>있든지 이것들을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생각하라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52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5200" b="1" dirty="0" smtClean="0">
                <a:solidFill>
                  <a:prstClr val="black"/>
                </a:solidFill>
              </a:rPr>
              <a:t>너희는 내게 배우고 받고 듣고 본 바를 행하라 그리하면 평강의 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ko-KR" altLang="en-US" sz="5200" b="1" dirty="0" smtClean="0">
                <a:solidFill>
                  <a:prstClr val="black"/>
                </a:solidFill>
              </a:rPr>
              <a:t>하나님이 너희와 함께 계시리라</a:t>
            </a:r>
            <a:endParaRPr lang="ko-KR" altLang="en-US" sz="5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3120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814" y="1082575"/>
            <a:ext cx="7848873" cy="54168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하나님</a:t>
            </a:r>
            <a:r>
              <a:rPr lang="ko-KR" altLang="en-US" sz="4800" b="1" dirty="0" smtClean="0">
                <a:latin typeface="HY그래픽M"/>
                <a:ea typeface="HY그래픽M"/>
              </a:rPr>
              <a:t>의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r>
              <a:rPr lang="ko-KR" altLang="en-US" sz="4800" b="1" dirty="0" smtClean="0">
                <a:latin typeface="HY그래픽M"/>
                <a:ea typeface="HY그래픽M"/>
              </a:rPr>
              <a:t>대로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4400" b="1" dirty="0" smtClean="0">
                <a:latin typeface="HY그래픽M"/>
                <a:ea typeface="HY그래픽M"/>
              </a:rPr>
              <a:t>행하자</a:t>
            </a:r>
            <a:endParaRPr lang="en-US" altLang="ko-KR" sz="44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2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(7/20,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광주교회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응원 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참가자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이라임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김서연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이예준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임서현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송예권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송은권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최민서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데살로니가전서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18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4.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</a:t>
            </a:r>
            <a:r>
              <a:rPr lang="ko-KR" altLang="en-US" sz="3200" b="1" dirty="0">
                <a:solidFill>
                  <a:prstClr val="black"/>
                </a:solidFill>
              </a:rPr>
              <a:t>생일 맞은 어린이와 선생님을 축하합니다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한태</a:t>
            </a:r>
            <a:r>
              <a:rPr lang="ko-KR" altLang="en-US" sz="3200" b="1" dirty="0">
                <a:solidFill>
                  <a:prstClr val="black"/>
                </a:solidFill>
              </a:rPr>
              <a:t>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장서</a:t>
            </a:r>
            <a:r>
              <a:rPr lang="ko-KR" altLang="en-US" sz="3200" b="1" dirty="0">
                <a:solidFill>
                  <a:prstClr val="black"/>
                </a:solidFill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서윤하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221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59514"/>
              </p:ext>
            </p:extLst>
          </p:nvPr>
        </p:nvGraphicFramePr>
        <p:xfrm>
          <a:off x="1047409" y="2579572"/>
          <a:ext cx="10097855" cy="362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안지혁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신제하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이재호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</a:t>
                      </a:r>
                      <a:r>
                        <a:rPr kumimoji="0"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박기윤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백상희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이윤영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0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3" y="1884020"/>
            <a:ext cx="10224000" cy="457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7193" y="268443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477</Words>
  <Application>Microsoft Office PowerPoint</Application>
  <PresentationFormat>사용자 지정</PresentationFormat>
  <Paragraphs>155</Paragraphs>
  <Slides>54</Slides>
  <Notes>44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54</vt:i4>
      </vt:variant>
    </vt:vector>
  </HeadingPairs>
  <TitlesOfParts>
    <vt:vector size="60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250</cp:revision>
  <dcterms:created xsi:type="dcterms:W3CDTF">2022-06-11T10:00:30Z</dcterms:created>
  <dcterms:modified xsi:type="dcterms:W3CDTF">2024-07-06T20:54:41Z</dcterms:modified>
  <cp:version/>
</cp:coreProperties>
</file>