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  <p:sldMasterId id="2147483939" r:id="rId2"/>
    <p:sldMasterId id="2147483951" r:id="rId3"/>
  </p:sldMasterIdLst>
  <p:notesMasterIdLst>
    <p:notesMasterId r:id="rId38"/>
  </p:notesMasterIdLst>
  <p:sldIdLst>
    <p:sldId id="353" r:id="rId4"/>
    <p:sldId id="1056" r:id="rId5"/>
    <p:sldId id="994" r:id="rId6"/>
    <p:sldId id="1067" r:id="rId7"/>
    <p:sldId id="1068" r:id="rId8"/>
    <p:sldId id="1069" r:id="rId9"/>
    <p:sldId id="1070" r:id="rId10"/>
    <p:sldId id="1071" r:id="rId11"/>
    <p:sldId id="1072" r:id="rId12"/>
    <p:sldId id="1073" r:id="rId13"/>
    <p:sldId id="1074" r:id="rId14"/>
    <p:sldId id="1059" r:id="rId15"/>
    <p:sldId id="1060" r:id="rId16"/>
    <p:sldId id="1064" r:id="rId17"/>
    <p:sldId id="1065" r:id="rId18"/>
    <p:sldId id="1041" r:id="rId19"/>
    <p:sldId id="1042" r:id="rId20"/>
    <p:sldId id="1025" r:id="rId21"/>
    <p:sldId id="1026" r:id="rId22"/>
    <p:sldId id="1063" r:id="rId23"/>
    <p:sldId id="1066" r:id="rId24"/>
    <p:sldId id="270" r:id="rId25"/>
    <p:sldId id="281" r:id="rId26"/>
    <p:sldId id="282" r:id="rId27"/>
    <p:sldId id="276" r:id="rId28"/>
    <p:sldId id="862" r:id="rId29"/>
    <p:sldId id="1075" r:id="rId30"/>
    <p:sldId id="1079" r:id="rId31"/>
    <p:sldId id="1080" r:id="rId32"/>
    <p:sldId id="1076" r:id="rId33"/>
    <p:sldId id="293" r:id="rId34"/>
    <p:sldId id="336" r:id="rId35"/>
    <p:sldId id="280" r:id="rId36"/>
    <p:sldId id="283" r:id="rId37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CCCCFF"/>
    <a:srgbClr val="FF9900"/>
    <a:srgbClr val="FFFF00"/>
    <a:srgbClr val="000066"/>
    <a:srgbClr val="663300"/>
    <a:srgbClr val="6F95BC"/>
    <a:srgbClr val="99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8521" autoAdjust="0"/>
  </p:normalViewPr>
  <p:slideViewPr>
    <p:cSldViewPr>
      <p:cViewPr varScale="1">
        <p:scale>
          <a:sx n="98" d="100"/>
          <a:sy n="98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22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32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마우스 오른쪽 클릭 후 텍스트편집</a:t>
            </a:r>
            <a:r>
              <a:rPr lang="en-US" altLang="ko-KR" smtClean="0"/>
              <a:t>(</a:t>
            </a:r>
            <a:r>
              <a:rPr lang="ko-KR" altLang="en-US" smtClean="0"/>
              <a:t>문자열추가</a:t>
            </a:r>
            <a:r>
              <a:rPr lang="en-US" altLang="ko-KR" smtClean="0"/>
              <a:t>) </a:t>
            </a:r>
            <a:r>
              <a:rPr lang="ko-KR" altLang="en-US" smtClean="0"/>
              <a:t>버튼 누른후 텍스트 삽입 바랍니다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175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464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5617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4914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206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681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288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728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253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7331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4616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1755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46482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56179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4914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2065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681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288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72833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2538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73318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461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296164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296164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5.xml"/><Relationship Id="rId7" Type="http://schemas.openxmlformats.org/officeDocument/2006/relationships/slide" Target="slide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5" Type="http://schemas.openxmlformats.org/officeDocument/2006/relationships/slide" Target="slide7.xml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5.xml"/><Relationship Id="rId7" Type="http://schemas.openxmlformats.org/officeDocument/2006/relationships/slide" Target="slide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5" Type="http://schemas.openxmlformats.org/officeDocument/2006/relationships/slide" Target="slide7.xml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7.xml"/><Relationship Id="rId7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slide" Target="slide6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7.xml"/><Relationship Id="rId7" Type="http://schemas.openxmlformats.org/officeDocument/2006/relationships/slide" Target="slide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slide" Target="slide6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7.xml"/><Relationship Id="rId7" Type="http://schemas.openxmlformats.org/officeDocument/2006/relationships/slide" Target="slide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slide" Target="slide5.xml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7.xml"/><Relationship Id="rId7" Type="http://schemas.openxmlformats.org/officeDocument/2006/relationships/slide" Target="slide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slide" Target="slide5.xml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8.xml"/><Relationship Id="rId7" Type="http://schemas.openxmlformats.org/officeDocument/2006/relationships/slide" Target="slide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slide" Target="slide6.xml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8.xml"/><Relationship Id="rId7" Type="http://schemas.openxmlformats.org/officeDocument/2006/relationships/slide" Target="slide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slide" Target="slide6.xml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2351" y="2132856"/>
            <a:ext cx="691888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x탭댄스 L" panose="02020603020101020101" pitchFamily="18" charset="-127"/>
                <a:ea typeface="휴먼태가람체" panose="02010804000101010101" pitchFamily="2" charset="-127"/>
              </a:rPr>
              <a:t>하나님은 영이시니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Rix탭댄스 L" panose="02020603020101020101" pitchFamily="18" charset="-127"/>
              <a:ea typeface="휴먼태가람체" panose="02010804000101010101" pitchFamily="2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x탭댄스 L" panose="02020603020101020101" pitchFamily="18" charset="-127"/>
                <a:ea typeface="휴먼태가람체" panose="02010804000101010101" pitchFamily="2" charset="-127"/>
              </a:rPr>
              <a:t>예배하는 자가 신령과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Rix탭댄스 L" panose="02020603020101020101" pitchFamily="18" charset="-127"/>
              <a:ea typeface="휴먼태가람체" panose="02010804000101010101" pitchFamily="2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x탭댄스 L" panose="02020603020101020101" pitchFamily="18" charset="-127"/>
                <a:ea typeface="휴먼태가람체" panose="02010804000101010101" pitchFamily="2" charset="-127"/>
              </a:rPr>
              <a:t>진정으로 예배할지니라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x탭댄스 L" panose="02020603020101020101" pitchFamily="18" charset="-127"/>
                <a:ea typeface="휴먼태가람체" panose="02010804000101010101" pitchFamily="2" charset="-127"/>
              </a:rPr>
              <a:t>(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x탭댄스 L" panose="02020603020101020101" pitchFamily="18" charset="-127"/>
                <a:ea typeface="휴먼태가람체" panose="02010804000101010101" pitchFamily="2" charset="-127"/>
              </a:rPr>
              <a:t>요 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x탭댄스 L" panose="02020603020101020101" pitchFamily="18" charset="-127"/>
                <a:ea typeface="휴먼태가람체" panose="02010804000101010101" pitchFamily="2" charset="-127"/>
              </a:rPr>
              <a:t>4:24)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x탭댄스 L" panose="02020603020101020101" pitchFamily="18" charset="-127"/>
                <a:ea typeface="휴먼태가람체" panose="02010804000101010101" pitchFamily="2" charset="-127"/>
              </a:rPr>
              <a:t> 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Rix탭댄스 L" panose="02020603020101020101" pitchFamily="18" charset="-127"/>
              <a:ea typeface="휴먼태가람체" panose="02010804000101010101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9" name="Picture 3" descr="구슬번호-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6237288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구슬번호(선택)-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237288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1" name="Picture 5" descr="구슬번호-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6237288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구슬번호-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6237288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4227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5" name="Picture 3" descr="구슬번호-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6237288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구슬번호(선택)-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237288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7" name="Picture 5" descr="구슬번호-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6237288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 descr="구슬번호-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6237288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1184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323528" y="88040"/>
            <a:ext cx="8229600" cy="1252728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431540" y="2217053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사랑의 하나님 감사합니다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지난 한 주간 동안에도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우리를 지켜주시고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,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친구들과 어울려 하나님께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예배 드리게 하시니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감사 드립니다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467544" y="2217053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새 학기가 시작되었습니다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새로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만난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친구들과 사이 좋게 지내고 선생님의 가르침에도 잘 순종해서 한 해가 좋은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열매를 거두는 복된 시간이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되게 해 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23528" y="2492896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우리가 한 자리에 모여서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주님께 예배하오니 주님께서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우리의 예배가 하나님께서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기뻐하시는 예배가 되도록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우리와 함께 해 주시고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23528" y="2564904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하나님의 말씀대로 친구들을 사랑하게 해 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예수님의 이름으로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기도합니다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 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아멘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!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2000" contrast="42000"/>
          </a:blip>
          <a:srcRect t="21565" b="47047"/>
          <a:stretch>
            <a:fillRect/>
          </a:stretch>
        </p:blipFill>
        <p:spPr bwMode="auto">
          <a:xfrm>
            <a:off x="251520" y="1556792"/>
            <a:ext cx="84249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2845734" y="692692"/>
            <a:ext cx="3318391" cy="769369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/>
            <a:r>
              <a:rPr lang="ko-KR" altLang="en-US" sz="44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주여 이 시간</a:t>
            </a:r>
            <a:endParaRPr lang="en-US" altLang="ko-KR" sz="44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①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6000"/>
          </a:blip>
          <a:srcRect t="53195" b="14797"/>
          <a:stretch>
            <a:fillRect/>
          </a:stretch>
        </p:blipFill>
        <p:spPr bwMode="auto">
          <a:xfrm>
            <a:off x="251520" y="548680"/>
            <a:ext cx="84249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②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ko-KR" alt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3600" dirty="0" smtClean="0">
              <a:solidFill>
                <a:schemeClr val="accent1">
                  <a:lumMod val="20000"/>
                  <a:lumOff val="8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107504" y="1844824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재</a:t>
            </a:r>
            <a:r>
              <a:rPr lang="ko-KR" altLang="en-US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현</a:t>
            </a:r>
            <a:r>
              <a:rPr lang="ko-KR" altLang="en-US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800" dirty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내가 하나님의 아들의 이름을</a:t>
            </a:r>
            <a:endParaRPr lang="en-US" altLang="ko-KR" sz="2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</a:t>
            </a:r>
            <a:r>
              <a:rPr lang="ko-KR" altLang="en-US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믿는 너희에게 이것을 쓰는 것은 </a:t>
            </a:r>
            <a:endParaRPr lang="en-US" altLang="ko-KR" sz="1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1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너희로 하여금 너희에게 영생이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있음을 알게 하려 함이라</a:t>
            </a:r>
            <a:endParaRPr lang="en-US" altLang="ko-KR" sz="12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재</a:t>
            </a:r>
            <a:r>
              <a:rPr lang="ko-KR" altLang="en-US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현</a:t>
            </a:r>
            <a:r>
              <a:rPr lang="ko-KR" altLang="en-US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내가 그리스도와 함께 십자가에</a:t>
            </a:r>
            <a:endParaRPr lang="en-US" altLang="ko-KR" sz="2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</a:t>
            </a:r>
            <a:r>
              <a:rPr lang="ko-KR" altLang="en-US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못 박혔나니</a:t>
            </a:r>
            <a:endParaRPr lang="en-US" altLang="ko-KR" sz="2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1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 그런즉 이제는 내가 사는 것이 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         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아니요 오직 내 안에 그리스도께서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         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사시는 것이라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   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    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252728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4000" dirty="0" smtClean="0">
              <a:solidFill>
                <a:schemeClr val="accent1">
                  <a:lumMod val="20000"/>
                  <a:lumOff val="8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251520" y="1663635"/>
            <a:ext cx="896448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재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현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이제 내가 육체 가운데 사는 것은</a:t>
            </a:r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11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나를 사랑하사 나를 위하여 자기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자신을 버리신 하나님의 아들을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믿는 믿음 안에서 사는 것이라</a:t>
            </a:r>
            <a:endParaRPr lang="en-US" altLang="ko-KR" sz="12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재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현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나는 포도나무요 너희는 가지라</a:t>
            </a:r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11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그가 내 안에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내가 그 안에 거하면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사람이 열매를 많이 맺나니</a:t>
            </a:r>
            <a:endParaRPr lang="en-US" altLang="ko-KR" sz="12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1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재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현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나를 떠나서는 너희가 아무 것도 </a:t>
            </a:r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할 수 없음이라</a:t>
            </a:r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260648"/>
            <a:ext cx="8229600" cy="970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2015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8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852075" y="2564904"/>
            <a:ext cx="5649303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사순절</a:t>
            </a:r>
            <a:endParaRPr lang="en-US" alt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</a:t>
            </a:r>
          </a:p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셋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째 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주일 입니다</a:t>
            </a:r>
            <a:r>
              <a:rPr lang="en-US" altLang="ko-K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.</a:t>
            </a:r>
            <a:endParaRPr lang="en-US" altLang="ko-K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4000" dirty="0" smtClean="0">
              <a:solidFill>
                <a:schemeClr val="accent1">
                  <a:lumMod val="20000"/>
                  <a:lumOff val="8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323528" y="1945570"/>
            <a:ext cx="849592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회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중 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그러므로 너희는 가서 모든 민족을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       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제자로 삼아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재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현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아버지와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아들과 성령의 이름으로</a:t>
            </a:r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세례를 베풀고</a:t>
            </a:r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9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회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중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내가 너희에게 분부한 모든 것을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가르쳐 지키게 하라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900" dirty="0" smtClean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재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현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볼지어다 내가 세상 끝날까지</a:t>
            </a:r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너희와 항상 함께 있으리라</a:t>
            </a:r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하시니라</a:t>
            </a:r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4000" dirty="0" smtClean="0">
              <a:solidFill>
                <a:schemeClr val="accent1">
                  <a:lumMod val="20000"/>
                  <a:lumOff val="8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251520" y="2420888"/>
            <a:ext cx="8568952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ko-KR" sz="20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오직 성령이 너희에게 임하시면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32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재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현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너희가 권능을 받고</a:t>
            </a:r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32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예루살렘과 온 유대와 사마리아와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땅 끝까지 이르러 내 증인이 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되리라 하시니라 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4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 도  신 경</a:t>
            </a:r>
            <a:endParaRPr lang="en-US" altLang="ko-KR" sz="4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31800" y="754614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직사각형 2"/>
          <p:cNvSpPr>
            <a:spLocks noChangeArrowheads="1"/>
          </p:cNvSpPr>
          <p:nvPr/>
        </p:nvSpPr>
        <p:spPr bwMode="auto">
          <a:xfrm>
            <a:off x="428625" y="0"/>
            <a:ext cx="85725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본디오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빌라도에게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고난을 받으사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장사한 지 사흘 만에 죽은 자 가운데서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다시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살아나시며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오르사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전능하신 하나님 우편에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앉아 계시다가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저리로서 산 자와 죽은 자를 심판하러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오시리라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4313" y="71438"/>
            <a:ext cx="8643937" cy="6643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13315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직사각형 3"/>
          <p:cNvSpPr>
            <a:spLocks noChangeArrowheads="1"/>
          </p:cNvSpPr>
          <p:nvPr/>
        </p:nvSpPr>
        <p:spPr bwMode="auto">
          <a:xfrm>
            <a:off x="428625" y="357188"/>
            <a:ext cx="85010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성령을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거룩한 공회와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죄를 사하여 주시는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몸이 다시 사는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57188" y="357188"/>
            <a:ext cx="8072437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대표 기도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-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문성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현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설  교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- 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김광래 전도사님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79512" y="116632"/>
            <a:ext cx="20168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감사해</a:t>
            </a:r>
            <a:endParaRPr lang="en-US" altLang="ko-KR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71151" y="6143644"/>
            <a:ext cx="5405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그림 9" descr="그림11.png"/>
          <p:cNvPicPr>
            <a:picLocks noChangeAspect="1"/>
          </p:cNvPicPr>
          <p:nvPr/>
        </p:nvPicPr>
        <p:blipFill rotWithShape="1">
          <a:blip r:embed="rId2" cstate="print"/>
          <a:srcRect b="48681"/>
          <a:stretch/>
        </p:blipFill>
        <p:spPr>
          <a:xfrm>
            <a:off x="13737" y="830997"/>
            <a:ext cx="9143245" cy="5093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562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343666" y="6338470"/>
            <a:ext cx="5405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그림 9" descr="그림11.png"/>
          <p:cNvPicPr>
            <a:picLocks noChangeAspect="1"/>
          </p:cNvPicPr>
          <p:nvPr/>
        </p:nvPicPr>
        <p:blipFill rotWithShape="1">
          <a:blip r:embed="rId2" cstate="print"/>
          <a:srcRect t="50000" b="6092"/>
          <a:stretch/>
        </p:blipFill>
        <p:spPr>
          <a:xfrm>
            <a:off x="179512" y="908720"/>
            <a:ext cx="8820472" cy="49685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198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271659" y="6309320"/>
            <a:ext cx="5405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그림 9" descr="그림21.png"/>
          <p:cNvPicPr>
            <a:picLocks noChangeAspect="1"/>
          </p:cNvPicPr>
          <p:nvPr/>
        </p:nvPicPr>
        <p:blipFill rotWithShape="1">
          <a:blip r:embed="rId2" cstate="print"/>
          <a:srcRect t="4232" b="49193"/>
          <a:stretch/>
        </p:blipFill>
        <p:spPr>
          <a:xfrm>
            <a:off x="395536" y="692696"/>
            <a:ext cx="8550243" cy="50405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01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20000"/>
            <a:lumOff val="80000"/>
            <a:alpha val="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예배로의 부름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264" name="WordArt 144"/>
          <p:cNvSpPr>
            <a:spLocks noChangeArrowheads="1" noChangeShapeType="1" noTextEdit="1"/>
          </p:cNvSpPr>
          <p:nvPr/>
        </p:nvSpPr>
        <p:spPr bwMode="auto">
          <a:xfrm rot="-2180944">
            <a:off x="5104682" y="4237921"/>
            <a:ext cx="3720068" cy="168119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747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653136"/>
            <a:ext cx="2959033" cy="200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423954" y="6309320"/>
            <a:ext cx="5405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그림 9" descr="그림21.png"/>
          <p:cNvPicPr>
            <a:picLocks noChangeAspect="1"/>
          </p:cNvPicPr>
          <p:nvPr/>
        </p:nvPicPr>
        <p:blipFill rotWithShape="1">
          <a:blip r:embed="rId2" cstate="print"/>
          <a:srcRect t="50000" b="2316"/>
          <a:stretch/>
        </p:blipFill>
        <p:spPr>
          <a:xfrm>
            <a:off x="323528" y="591859"/>
            <a:ext cx="8604070" cy="52854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711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헌금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송가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현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-34925" y="0"/>
            <a:ext cx="9144000" cy="836613"/>
          </a:xfrm>
        </p:spPr>
        <p:txBody>
          <a:bodyPr lIns="810000"/>
          <a:lstStyle/>
          <a:p>
            <a:pPr eaLnBrk="1" hangingPunct="1">
              <a:defRPr/>
            </a:pP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9144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5288" y="134143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95288" y="314166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95288" y="494188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0" anchor="ctr"/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주기도문</a:t>
            </a:r>
            <a:endParaRPr lang="en-US" altLang="ko-KR" sz="4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8080" y="980728"/>
            <a:ext cx="85344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ko-KR" sz="10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0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계신 우리 아버지여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이름이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거룩히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여김을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받으시오며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나라가 </a:t>
            </a:r>
            <a:r>
              <a:rPr lang="ko-KR" altLang="en-US" sz="3600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임하시오며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뜻이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하늘에서 이루어진 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땅에서도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이루어지이다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오늘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우리에게 일용할 양식을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4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22531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직사각형 4"/>
          <p:cNvSpPr>
            <a:spLocks noChangeArrowheads="1"/>
          </p:cNvSpPr>
          <p:nvPr/>
        </p:nvSpPr>
        <p:spPr bwMode="auto">
          <a:xfrm>
            <a:off x="678879" y="544026"/>
            <a:ext cx="7997577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우리가 우리에게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 지은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자를 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사하여 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 죄를 사하여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우리를 시험에 들게 하지 마시옵고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다만 악에서 구하시옵소서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나라와 권세와 영광이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아버지께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있사옵나이다        아멘</a:t>
            </a:r>
            <a:r>
              <a:rPr lang="en-US" altLang="ko-KR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214313"/>
            <a:ext cx="8501063" cy="6500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3" name="Picture 3" descr="구슬번호-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구슬번호(선택)-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구슬번호-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구슬번호-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774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9" name="Picture 3" descr="구슬번호-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구슬번호(선택)-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1" name="Picture 5" descr="구슬번호-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구슬번호-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3793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3" descr="구슬번호-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구슬번호-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7" name="Picture 5" descr="구슬번호-1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구슬번호(선택)-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5782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1" name="Picture 3" descr="구슬번호-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구슬번호-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3" name="Picture 5" descr="구슬번호-1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4" name="Picture 6" descr="구슬번호(선택)-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8675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7" name="Picture 3" descr="구슬번호-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구슬번호-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9" name="Picture 5" descr="구슬번호(선택)-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63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6" descr="구슬번호-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3929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3" name="Picture 3" descr="구슬번호-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구슬번호-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5" name="Picture 5" descr="구슬번호(선택)-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63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6" descr="구슬번호-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3934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사용자 지정 2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7030A0"/>
      </a:accent1>
      <a:accent2>
        <a:srgbClr val="7030A0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파형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4957</TotalTime>
  <Words>508</Words>
  <Application>Microsoft Office PowerPoint</Application>
  <PresentationFormat>화면 슬라이드 쇼(4:3)</PresentationFormat>
  <Paragraphs>137</Paragraphs>
  <Slides>34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34</vt:i4>
      </vt:variant>
    </vt:vector>
  </HeadingPairs>
  <TitlesOfParts>
    <vt:vector size="37" baseType="lpstr">
      <vt:lpstr>파형</vt:lpstr>
      <vt:lpstr>Office 테마</vt:lpstr>
      <vt:lpstr>1_Office 테마</vt:lpstr>
      <vt:lpstr>슬라이드 1</vt:lpstr>
      <vt:lpstr>슬라이드 2</vt:lpstr>
      <vt:lpstr>예배로의 부름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공동기도</vt:lpstr>
      <vt:lpstr>공동기도</vt:lpstr>
      <vt:lpstr>공동기도</vt:lpstr>
      <vt:lpstr>공동기도</vt:lpstr>
      <vt:lpstr>슬라이드 16</vt:lpstr>
      <vt:lpstr>슬라이드 17</vt:lpstr>
      <vt:lpstr>나누어 읽는 말씀</vt:lpstr>
      <vt:lpstr>나누어 읽는 말씀</vt:lpstr>
      <vt:lpstr>나누어 읽는 말씀</vt:lpstr>
      <vt:lpstr>나누어 읽는 말씀</vt:lpstr>
      <vt:lpstr> 사 도  신 경</vt:lpstr>
      <vt:lpstr>슬라이드 23</vt:lpstr>
      <vt:lpstr>슬라이드 24</vt:lpstr>
      <vt:lpstr>대표 기도- 문성현 어린이</vt:lpstr>
      <vt:lpstr>설  교 -  김광래 전도사님</vt:lpstr>
      <vt:lpstr>슬라이드 27</vt:lpstr>
      <vt:lpstr>슬라이드 28</vt:lpstr>
      <vt:lpstr>슬라이드 29</vt:lpstr>
      <vt:lpstr>슬라이드 30</vt:lpstr>
      <vt:lpstr>헌금 기도 –  송가현 어린이</vt:lpstr>
      <vt:lpstr>광  고</vt:lpstr>
      <vt:lpstr>슬라이드 33</vt:lpstr>
      <vt:lpstr>슬라이드 34</vt:lpstr>
    </vt:vector>
  </TitlesOfParts>
  <Company>파워피티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Registered User</cp:lastModifiedBy>
  <cp:revision>621</cp:revision>
  <dcterms:created xsi:type="dcterms:W3CDTF">2002-08-20T12:26:03Z</dcterms:created>
  <dcterms:modified xsi:type="dcterms:W3CDTF">2015-03-07T05:23:52Z</dcterms:modified>
</cp:coreProperties>
</file>