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917" r:id="rId6"/>
    <p:sldMasterId id="2147484097" r:id="rId7"/>
    <p:sldMasterId id="2147484323" r:id="rId8"/>
    <p:sldMasterId id="2147484339" r:id="rId9"/>
    <p:sldMasterId id="2147484355" r:id="rId10"/>
    <p:sldMasterId id="2147484367" r:id="rId11"/>
    <p:sldMasterId id="2147484383" r:id="rId12"/>
  </p:sldMasterIdLst>
  <p:notesMasterIdLst>
    <p:notesMasterId r:id="rId73"/>
  </p:notesMasterIdLst>
  <p:sldIdLst>
    <p:sldId id="1998" r:id="rId13"/>
    <p:sldId id="2753" r:id="rId14"/>
    <p:sldId id="2894" r:id="rId15"/>
    <p:sldId id="2895" r:id="rId16"/>
    <p:sldId id="2896" r:id="rId17"/>
    <p:sldId id="2897" r:id="rId18"/>
    <p:sldId id="2898" r:id="rId19"/>
    <p:sldId id="2899" r:id="rId20"/>
    <p:sldId id="2900" r:id="rId21"/>
    <p:sldId id="2901" r:id="rId22"/>
    <p:sldId id="2902" r:id="rId23"/>
    <p:sldId id="2903" r:id="rId24"/>
    <p:sldId id="2904" r:id="rId25"/>
    <p:sldId id="2905" r:id="rId26"/>
    <p:sldId id="2906" r:id="rId27"/>
    <p:sldId id="2907" r:id="rId28"/>
    <p:sldId id="2908" r:id="rId29"/>
    <p:sldId id="2909" r:id="rId30"/>
    <p:sldId id="2910" r:id="rId31"/>
    <p:sldId id="2614" r:id="rId32"/>
    <p:sldId id="2547" r:id="rId33"/>
    <p:sldId id="2548" r:id="rId34"/>
    <p:sldId id="2549" r:id="rId35"/>
    <p:sldId id="2550" r:id="rId36"/>
    <p:sldId id="2911" r:id="rId37"/>
    <p:sldId id="2912" r:id="rId38"/>
    <p:sldId id="2913" r:id="rId39"/>
    <p:sldId id="2914" r:id="rId40"/>
    <p:sldId id="2915" r:id="rId41"/>
    <p:sldId id="2916" r:id="rId42"/>
    <p:sldId id="2917" r:id="rId43"/>
    <p:sldId id="2918" r:id="rId44"/>
    <p:sldId id="2919" r:id="rId45"/>
    <p:sldId id="2920" r:id="rId46"/>
    <p:sldId id="2921" r:id="rId47"/>
    <p:sldId id="2922" r:id="rId48"/>
    <p:sldId id="2641" r:id="rId49"/>
    <p:sldId id="1932" r:id="rId50"/>
    <p:sldId id="1933" r:id="rId51"/>
    <p:sldId id="1934" r:id="rId52"/>
    <p:sldId id="2363" r:id="rId53"/>
    <p:sldId id="2941" r:id="rId54"/>
    <p:sldId id="2923" r:id="rId55"/>
    <p:sldId id="2924" r:id="rId56"/>
    <p:sldId id="2925" r:id="rId57"/>
    <p:sldId id="2926" r:id="rId58"/>
    <p:sldId id="2927" r:id="rId59"/>
    <p:sldId id="2928" r:id="rId60"/>
    <p:sldId id="2929" r:id="rId61"/>
    <p:sldId id="2930" r:id="rId62"/>
    <p:sldId id="2931" r:id="rId63"/>
    <p:sldId id="2932" r:id="rId64"/>
    <p:sldId id="2933" r:id="rId65"/>
    <p:sldId id="2934" r:id="rId66"/>
    <p:sldId id="2935" r:id="rId67"/>
    <p:sldId id="2936" r:id="rId68"/>
    <p:sldId id="2937" r:id="rId69"/>
    <p:sldId id="2938" r:id="rId70"/>
    <p:sldId id="2939" r:id="rId71"/>
    <p:sldId id="2940" r:id="rId7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87" autoAdjust="0"/>
  </p:normalViewPr>
  <p:slideViewPr>
    <p:cSldViewPr snapToGrid="0">
      <p:cViewPr>
        <p:scale>
          <a:sx n="117" d="100"/>
          <a:sy n="117" d="100"/>
        </p:scale>
        <p:origin x="-35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9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notesMaster" Target="notesMasters/notesMaster1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665061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9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92311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72925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2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2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434006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848707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13777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2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613488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740339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344110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53524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27743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5208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3701998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6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03029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45647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5660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295323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53524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419342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384782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43196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77427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29684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4336925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26150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295108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04341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27147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763173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93472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8378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  <p:sldLayoutId id="2147484379" r:id="rId12"/>
    <p:sldLayoutId id="2147484380" r:id="rId13"/>
    <p:sldLayoutId id="2147484381" r:id="rId14"/>
    <p:sldLayoutId id="2147484382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410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  <p:sldLayoutId id="214748439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751573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325260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95137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116395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139188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34_레이어 11.jpg" descr="2023 _0034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142490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023 _0033_레이어 12.jpg" descr="2023 _0033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129479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23 _0032_레이어 13.jpg" descr="2023 _0032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889472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2023 _0031_레이어 14.jpg" descr="2023 _0031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545245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2023 _0030_레이어 15.jpg" descr="2023 _0030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57521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16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 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 err="1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일곱번째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90068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7467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7574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00688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양희담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3" y="1786530"/>
            <a:ext cx="7848872" cy="2954635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400" b="1" dirty="0" err="1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디모데후서</a:t>
            </a:r>
            <a:r>
              <a:rPr lang="en-US" altLang="ko-KR" sz="54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4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4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54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4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2" y="1230832"/>
            <a:ext cx="10825843" cy="5555347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</a:t>
            </a:r>
            <a:r>
              <a:rPr lang="ko-KR" altLang="en-US" sz="6000" b="1" dirty="0" err="1">
                <a:solidFill>
                  <a:prstClr val="black"/>
                </a:solidFill>
              </a:rPr>
              <a:t>디모데후서</a:t>
            </a:r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en-US" altLang="ko-KR" sz="6000" b="1" dirty="0">
                <a:solidFill>
                  <a:prstClr val="black"/>
                </a:solidFill>
              </a:rPr>
              <a:t>1</a:t>
            </a:r>
            <a:r>
              <a:rPr lang="ko-KR" altLang="en-US" sz="6000" b="1" dirty="0">
                <a:solidFill>
                  <a:prstClr val="black"/>
                </a:solidFill>
              </a:rPr>
              <a:t>장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r>
              <a:rPr lang="en-US" altLang="ko-KR" sz="5000" b="1" dirty="0">
                <a:solidFill>
                  <a:prstClr val="black"/>
                </a:solidFill>
              </a:rPr>
              <a:t>8 </a:t>
            </a:r>
            <a:r>
              <a:rPr lang="ko-KR" altLang="en-US" sz="5000" b="1" dirty="0">
                <a:solidFill>
                  <a:prstClr val="black"/>
                </a:solidFill>
              </a:rPr>
              <a:t>그러므로 너는 내가 우리 주를 증언함과 또는 주를 위하여 갇힌 자 된 나를 부끄러워하지 말고 오직 하나님의 능력을 따라 복음과 함께 고난을 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>
                <a:solidFill>
                  <a:prstClr val="black"/>
                </a:solidFill>
              </a:rPr>
              <a:t>받으라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endParaRPr lang="ko-KR" altLang="en-US" sz="4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3293189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solidFill>
                  <a:srgbClr val="FF0000"/>
                </a:solidFill>
                <a:latin typeface="HY그래픽M"/>
                <a:ea typeface="HY그래픽M"/>
              </a:rPr>
              <a:t>하나님</a:t>
            </a: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의 능력으로</a:t>
            </a:r>
          </a:p>
          <a:p>
            <a:pPr algn="ctr"/>
            <a:endParaRPr lang="en-US" altLang="ko-KR" sz="52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459792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9176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이예인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4158" y="612321"/>
            <a:ext cx="10442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b="1" dirty="0" smtClean="0">
                <a:solidFill>
                  <a:srgbClr val="FF0000"/>
                </a:solidFill>
              </a:rPr>
              <a:t>여름성경</a:t>
            </a:r>
            <a:r>
              <a:rPr lang="ko-KR" altLang="en-US" sz="6000" b="1" dirty="0" smtClean="0"/>
              <a:t> 학교 </a:t>
            </a:r>
            <a:endParaRPr lang="en-US" altLang="ko-KR" sz="6000" b="1" dirty="0" smtClean="0"/>
          </a:p>
          <a:p>
            <a:r>
              <a:rPr lang="ko-KR" altLang="en-US" sz="6000" b="1" dirty="0" smtClean="0"/>
              <a:t>찬양</a:t>
            </a:r>
            <a:r>
              <a:rPr lang="en-US" altLang="ko-KR" sz="6000" b="1" dirty="0" smtClean="0"/>
              <a:t>. </a:t>
            </a:r>
            <a:r>
              <a:rPr lang="ko-KR" altLang="en-US" sz="6000" b="1" dirty="0" smtClean="0"/>
              <a:t>율동 배우기</a:t>
            </a:r>
            <a:r>
              <a:rPr lang="en-US" altLang="ko-KR" sz="6000" b="1" dirty="0" smtClean="0"/>
              <a:t>~</a:t>
            </a:r>
            <a:endParaRPr lang="ko-KR" alt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444733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537176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34_레이어 11.jpg" descr="2023 _0034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587598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023 _0033_레이어 12.jpg" descr="2023 _0033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626961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23 _0032_레이어 13.jpg" descr="2023 _0032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676497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2023 _0031_레이어 14.jpg" descr="2023 _0031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326232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2023 _0030_레이어 15.jpg" descr="2023 _0030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922501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14804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8406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7847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0131603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640991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14495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0762869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2569716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465700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710392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118300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27068788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41988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9831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36169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0002892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7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D61BCC-B2F9-40E4-AAFE-93044638304F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b1542b66-be90-4ea2-9bb2-b25b806b2984"/>
    <ds:schemaRef ds:uri="http://purl.org/dc/elements/1.1/"/>
    <ds:schemaRef ds:uri="http://schemas.microsoft.com/office/2006/metadata/properties"/>
    <ds:schemaRef ds:uri="http://purl.org/dc/terms/"/>
    <ds:schemaRef ds:uri="20f6cbf1-5f90-4908-b26f-e717de89398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3074</TotalTime>
  <Words>260</Words>
  <Application>Microsoft Office PowerPoint</Application>
  <PresentationFormat>사용자 지정</PresentationFormat>
  <Paragraphs>97</Paragraphs>
  <Slides>60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9</vt:i4>
      </vt:variant>
      <vt:variant>
        <vt:lpstr>슬라이드 제목</vt:lpstr>
      </vt:variant>
      <vt:variant>
        <vt:i4>60</vt:i4>
      </vt:variant>
    </vt:vector>
  </HeadingPairs>
  <TitlesOfParts>
    <vt:vector size="69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27_BasicWhite</vt:lpstr>
      <vt:lpstr>21_BasicWhite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이준형</cp:lastModifiedBy>
  <cp:revision>116</cp:revision>
  <dcterms:created xsi:type="dcterms:W3CDTF">2022-06-11T10:00:30Z</dcterms:created>
  <dcterms:modified xsi:type="dcterms:W3CDTF">2023-07-15T12:24:34Z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