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97" r:id="rId8"/>
    <p:sldMasterId id="2147484109" r:id="rId9"/>
    <p:sldMasterId id="2147484145" r:id="rId10"/>
    <p:sldMasterId id="2147484158" r:id="rId11"/>
  </p:sldMasterIdLst>
  <p:notesMasterIdLst>
    <p:notesMasterId r:id="rId50"/>
  </p:notesMasterIdLst>
  <p:sldIdLst>
    <p:sldId id="1998" r:id="rId12"/>
    <p:sldId id="2753" r:id="rId13"/>
    <p:sldId id="2585" r:id="rId14"/>
    <p:sldId id="2586" r:id="rId15"/>
    <p:sldId id="2805" r:id="rId16"/>
    <p:sldId id="2780" r:id="rId17"/>
    <p:sldId id="2781" r:id="rId18"/>
    <p:sldId id="2782" r:id="rId19"/>
    <p:sldId id="2783" r:id="rId20"/>
    <p:sldId id="2784" r:id="rId21"/>
    <p:sldId id="2785" r:id="rId22"/>
    <p:sldId id="2786" r:id="rId23"/>
    <p:sldId id="2787" r:id="rId24"/>
    <p:sldId id="2796" r:id="rId25"/>
    <p:sldId id="2797" r:id="rId26"/>
    <p:sldId id="2798" r:id="rId27"/>
    <p:sldId id="2614" r:id="rId28"/>
    <p:sldId id="2547" r:id="rId29"/>
    <p:sldId id="2548" r:id="rId30"/>
    <p:sldId id="2549" r:id="rId31"/>
    <p:sldId id="2550" r:id="rId32"/>
    <p:sldId id="2799" r:id="rId33"/>
    <p:sldId id="2800" r:id="rId34"/>
    <p:sldId id="2801" r:id="rId35"/>
    <p:sldId id="2802" r:id="rId36"/>
    <p:sldId id="2803" r:id="rId37"/>
    <p:sldId id="2804" r:id="rId38"/>
    <p:sldId id="2445" r:id="rId39"/>
    <p:sldId id="2553" r:id="rId40"/>
    <p:sldId id="2634" r:id="rId41"/>
    <p:sldId id="2312" r:id="rId42"/>
    <p:sldId id="2768" r:id="rId43"/>
    <p:sldId id="2315" r:id="rId44"/>
    <p:sldId id="2641" r:id="rId45"/>
    <p:sldId id="1932" r:id="rId46"/>
    <p:sldId id="1933" r:id="rId47"/>
    <p:sldId id="1934" r:id="rId48"/>
    <p:sldId id="2363" r:id="rId4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35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2023-04-15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6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4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4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1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5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1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6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6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19" y="420371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0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5" y="407448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7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3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1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3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1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1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2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41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19" y="33879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7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0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2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0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5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0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0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122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889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955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7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91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76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532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98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628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445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214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78583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5687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32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74603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41804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41499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52607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6702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9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60341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6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7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35694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24689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09962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732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207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163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054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623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66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11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101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975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9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2023-04-15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7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7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7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4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7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30" y="625047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7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1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14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1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3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1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2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4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6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0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0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077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3863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2690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16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308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부활절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두번째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79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죽음을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우리를 구원하신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이름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53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어둠을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사망 권세 이기신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높여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27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언제나 주님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곁에 함께 하시죠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다시 사신 주의 이름 찬양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예수님을 찬양</a:t>
            </a:r>
            <a:endParaRPr kumimoji="1" lang="en-US" altLang="ko-KR" sz="6000" b="1" dirty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4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죽음을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우리를 구원하신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이름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62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4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어둠을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사망 권세 이기신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높여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23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언제나 주님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곁에 함께 하시죠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다시 사신 주의 이름 찬양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예수님을 찬양</a:t>
            </a:r>
            <a:endParaRPr kumimoji="1" lang="en-US" altLang="ko-KR" sz="6000" b="1" dirty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39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이예준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시편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150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편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6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3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8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49" y="756594"/>
            <a:ext cx="10825843" cy="3970297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시편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105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편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endParaRPr lang="en-US" altLang="ko-KR" sz="6600" b="1" dirty="0">
              <a:solidFill>
                <a:prstClr val="black"/>
              </a:solidFill>
            </a:endParaRPr>
          </a:p>
          <a:p>
            <a:r>
              <a:rPr lang="en-US" altLang="ko-KR" sz="6000" b="1" dirty="0" smtClean="0">
                <a:solidFill>
                  <a:prstClr val="black"/>
                </a:solidFill>
              </a:rPr>
              <a:t>6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호흡이 있는 자마다 여호와를 찬양할지어다 할렐루야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1"/>
            <a:ext cx="7848872" cy="3293189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  호흡이 있는 자마다</a:t>
            </a:r>
            <a:r>
              <a:rPr lang="en-US" altLang="ko-KR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/>
            </a:r>
            <a:br>
              <a:rPr lang="en-US" altLang="ko-KR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</a:br>
            <a:r>
              <a:rPr lang="ko-KR" altLang="en-US" sz="5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그래픽M"/>
                <a:ea typeface="HY그래픽M"/>
              </a:rPr>
              <a:t>할렐루야</a:t>
            </a:r>
            <a:r>
              <a:rPr lang="en-US" altLang="ko-KR" sz="5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그래픽M"/>
                <a:ea typeface="HY그래픽M"/>
              </a:rPr>
              <a:t>!</a:t>
            </a: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헌금 찬양</a:t>
            </a:r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en-US" altLang="ko-KR" sz="80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8000" dirty="0" err="1" smtClean="0">
                <a:latin typeface="HY수평선M" pitchFamily="18" charset="-127"/>
                <a:ea typeface="HY수평선M" pitchFamily="18" charset="-127"/>
              </a:rPr>
              <a:t>하이어</a:t>
            </a:r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 성가대</a:t>
            </a:r>
            <a:endParaRPr lang="ko-KR" altLang="en-US" sz="8000" dirty="0"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장서원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4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19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3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5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648" y="220640"/>
            <a:ext cx="3034103" cy="400095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000" b="1" dirty="0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281" y="1592043"/>
            <a:ext cx="9584871" cy="76942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4400" dirty="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92" y="1916832"/>
            <a:ext cx="11191664" cy="388412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 defTabSz="914128" fontAlgn="auto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오른쪽 친구 콩닥콩닥 콩닥 콩</a:t>
            </a:r>
            <a:endParaRPr kumimoji="0" lang="en-US" altLang="ko-KR" sz="4400" b="1" dirty="0">
              <a:solidFill>
                <a:prstClr val="black"/>
              </a:solidFill>
              <a:latin typeface="+mj-lt"/>
              <a:ea typeface="HY각헤드라인M" panose="02030600000101010101" pitchFamily="18" charset="-127"/>
            </a:endParaRPr>
          </a:p>
          <a:p>
            <a:pPr algn="ctr" defTabSz="914128" fontAlgn="auto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왼쪽 친구들도 콩닥콩닥 콩닥 콩</a:t>
            </a:r>
            <a:endParaRPr kumimoji="0" lang="en-US" altLang="ko-KR" sz="4400" b="1" dirty="0">
              <a:solidFill>
                <a:prstClr val="black"/>
              </a:solidFill>
              <a:latin typeface="+mj-lt"/>
              <a:ea typeface="HY각헤드라인M" panose="02030600000101010101" pitchFamily="18" charset="-127"/>
            </a:endParaRPr>
          </a:p>
          <a:p>
            <a:pPr algn="ctr" defTabSz="914128" fontAlgn="auto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예쁜 마음 가진 사람</a:t>
            </a:r>
            <a:r>
              <a:rPr kumimoji="0" lang="en-US" altLang="ko-KR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 </a:t>
            </a: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모두 모여서</a:t>
            </a:r>
            <a:endParaRPr kumimoji="0" lang="en-US" altLang="ko-KR" sz="4400" b="1" dirty="0">
              <a:solidFill>
                <a:prstClr val="black"/>
              </a:solidFill>
              <a:latin typeface="+mj-lt"/>
              <a:ea typeface="HY각헤드라인M" panose="02030600000101010101" pitchFamily="18" charset="-127"/>
            </a:endParaRPr>
          </a:p>
          <a:p>
            <a:pPr algn="ctr" defTabSz="914128" fontAlgn="auto">
              <a:spcBef>
                <a:spcPct val="2000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하나님을 찬양해 </a:t>
            </a:r>
            <a:r>
              <a:rPr kumimoji="0" lang="ko-KR" altLang="en-US" sz="4400" b="1" dirty="0" err="1">
                <a:solidFill>
                  <a:prstClr val="black"/>
                </a:solidFill>
                <a:latin typeface="+mj-lt"/>
                <a:ea typeface="HY각헤드라인M" panose="02030600000101010101" pitchFamily="18" charset="-127"/>
              </a:rPr>
              <a:t>랄라랄라라</a:t>
            </a:r>
            <a:endParaRPr kumimoji="0" lang="ko-KR" altLang="en-US" sz="4400" b="1" dirty="0">
              <a:solidFill>
                <a:prstClr val="black"/>
              </a:solidFill>
              <a:latin typeface="+mj-lt"/>
              <a:ea typeface="HY각헤드라인M" panose="02030600000101010101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251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7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6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1032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D61BCC-B2F9-40E4-AAFE-93044638304F}">
  <ds:schemaRefs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0f6cbf1-5f90-4908-b26f-e717de8939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339</Words>
  <Application>Microsoft Office PowerPoint</Application>
  <PresentationFormat>사용자 지정</PresentationFormat>
  <Paragraphs>143</Paragraphs>
  <Slides>38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38</vt:i4>
      </vt:variant>
    </vt:vector>
  </HeadingPairs>
  <TitlesOfParts>
    <vt:vector size="46" baseType="lpstr">
      <vt:lpstr>Office 테마</vt:lpstr>
      <vt:lpstr>7_Office 테마</vt:lpstr>
      <vt:lpstr>1_Office 테마</vt:lpstr>
      <vt:lpstr>2_파형</vt:lpstr>
      <vt:lpstr>3_Office 테마</vt:lpstr>
      <vt:lpstr>4_Office 테마</vt:lpstr>
      <vt:lpstr>White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USER</cp:lastModifiedBy>
  <cp:revision>86</cp:revision>
  <dcterms:created xsi:type="dcterms:W3CDTF">2022-06-11T10:00:30Z</dcterms:created>
  <dcterms:modified xsi:type="dcterms:W3CDTF">2023-04-15T11:15:04Z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