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647" r:id="rId8"/>
    <p:sldMasterId id="2147485194" r:id="rId9"/>
    <p:sldMasterId id="2147485207" r:id="rId10"/>
    <p:sldMasterId id="2147485220" r:id="rId11"/>
    <p:sldMasterId id="2147485245" r:id="rId12"/>
    <p:sldMasterId id="2147485257" r:id="rId13"/>
    <p:sldMasterId id="2147485269" r:id="rId14"/>
    <p:sldMasterId id="2147485281" r:id="rId15"/>
  </p:sldMasterIdLst>
  <p:notesMasterIdLst>
    <p:notesMasterId r:id="rId44"/>
  </p:notesMasterIdLst>
  <p:sldIdLst>
    <p:sldId id="1998" r:id="rId16"/>
    <p:sldId id="2159" r:id="rId17"/>
    <p:sldId id="2296" r:id="rId18"/>
    <p:sldId id="2297" r:id="rId19"/>
    <p:sldId id="2298" r:id="rId20"/>
    <p:sldId id="2299" r:id="rId21"/>
    <p:sldId id="2300" r:id="rId22"/>
    <p:sldId id="2301" r:id="rId23"/>
    <p:sldId id="2062" r:id="rId24"/>
    <p:sldId id="2302" r:id="rId25"/>
    <p:sldId id="2303" r:id="rId26"/>
    <p:sldId id="2304" r:id="rId27"/>
    <p:sldId id="2305" r:id="rId28"/>
    <p:sldId id="2316" r:id="rId29"/>
    <p:sldId id="2317" r:id="rId30"/>
    <p:sldId id="2308" r:id="rId31"/>
    <p:sldId id="2309" r:id="rId32"/>
    <p:sldId id="2318" r:id="rId33"/>
    <p:sldId id="2312" r:id="rId34"/>
    <p:sldId id="2313" r:id="rId35"/>
    <p:sldId id="2314" r:id="rId36"/>
    <p:sldId id="2315" r:id="rId37"/>
    <p:sldId id="1125" r:id="rId38"/>
    <p:sldId id="2006" r:id="rId39"/>
    <p:sldId id="1932" r:id="rId40"/>
    <p:sldId id="1933" r:id="rId41"/>
    <p:sldId id="1934" r:id="rId42"/>
    <p:sldId id="1996" r:id="rId43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23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232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4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3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8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3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1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1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3" y="407434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7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4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770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46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64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44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9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2276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214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5415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2125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6992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7094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0032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3665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00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104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1003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7632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4244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7419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041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9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483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7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9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479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15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02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9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6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9" y="625036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7" y="625033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9" y="625032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9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4" y="6250379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2021-11-06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0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39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4" y="6250339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8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2021-11-06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96" r:id="rId2"/>
    <p:sldLayoutId id="2147485197" r:id="rId3"/>
    <p:sldLayoutId id="2147485198" r:id="rId4"/>
    <p:sldLayoutId id="2147485199" r:id="rId5"/>
    <p:sldLayoutId id="2147485200" r:id="rId6"/>
    <p:sldLayoutId id="2147485201" r:id="rId7"/>
    <p:sldLayoutId id="2147485202" r:id="rId8"/>
    <p:sldLayoutId id="2147485203" r:id="rId9"/>
    <p:sldLayoutId id="2147485204" r:id="rId10"/>
    <p:sldLayoutId id="2147485205" r:id="rId11"/>
    <p:sldLayoutId id="214748520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2021-11-06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1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2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4" y="1052736"/>
            <a:ext cx="1841348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62745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878655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송효권 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32624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데살로니가전서</a:t>
            </a:r>
            <a:endParaRPr lang="en-US" altLang="ko-KR" sz="53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16~18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279490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데살로니가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전서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항상 기뻐하라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쉬지 말고 기도하라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18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범사에 감사하라 이것이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그리스도 예수 안에서 너희를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향하신 하나님의 뜻이니라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3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530218" y="2736148"/>
            <a:ext cx="5311047" cy="81559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감사로 만나는 기쁨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4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4915"/>
            <a:ext cx="9865095" cy="567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551603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713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449" y="0"/>
            <a:ext cx="9793088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74" y="558924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65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한태순 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77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6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9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75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4915"/>
            <a:ext cx="986509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86942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09364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1" y="0"/>
            <a:ext cx="1008112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66695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63567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16939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71203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추수감사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20f6cbf1-5f90-4908-b26f-e717de89398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11538</TotalTime>
  <Words>261</Words>
  <Application>Microsoft Office PowerPoint</Application>
  <PresentationFormat>사용자 지정</PresentationFormat>
  <Paragraphs>103</Paragraphs>
  <Slides>28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28</vt:i4>
      </vt:variant>
    </vt:vector>
  </HeadingPairs>
  <TitlesOfParts>
    <vt:vector size="40" baseType="lpstr">
      <vt:lpstr>파형</vt:lpstr>
      <vt:lpstr>1_파형</vt:lpstr>
      <vt:lpstr>Office 테마</vt:lpstr>
      <vt:lpstr>2_파형</vt:lpstr>
      <vt:lpstr>1_Office 테마</vt:lpstr>
      <vt:lpstr>8_White</vt:lpstr>
      <vt:lpstr>4_White</vt:lpstr>
      <vt:lpstr>7_Office 테마</vt:lpstr>
      <vt:lpstr>3_파형</vt:lpstr>
      <vt:lpstr>4_파형</vt:lpstr>
      <vt:lpstr>5_파형</vt:lpstr>
      <vt:lpstr>6_파형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1192</cp:revision>
  <dcterms:created xsi:type="dcterms:W3CDTF">2002-08-20T12:26:03Z</dcterms:created>
  <dcterms:modified xsi:type="dcterms:W3CDTF">2021-11-06T02:11:06Z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