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27" r:id="rId5"/>
    <p:sldMasterId id="2147484639" r:id="rId6"/>
    <p:sldMasterId id="2147484663" r:id="rId7"/>
    <p:sldMasterId id="2147484675" r:id="rId8"/>
  </p:sldMasterIdLst>
  <p:notesMasterIdLst>
    <p:notesMasterId r:id="rId54"/>
  </p:notesMasterIdLst>
  <p:sldIdLst>
    <p:sldId id="1998" r:id="rId9"/>
    <p:sldId id="3080" r:id="rId10"/>
    <p:sldId id="3351" r:id="rId11"/>
    <p:sldId id="3352" r:id="rId12"/>
    <p:sldId id="3331" r:id="rId13"/>
    <p:sldId id="3332" r:id="rId14"/>
    <p:sldId id="3333" r:id="rId15"/>
    <p:sldId id="3334" r:id="rId16"/>
    <p:sldId id="3335" r:id="rId17"/>
    <p:sldId id="3336" r:id="rId18"/>
    <p:sldId id="3337" r:id="rId19"/>
    <p:sldId id="3338" r:id="rId20"/>
    <p:sldId id="3339" r:id="rId21"/>
    <p:sldId id="3340" r:id="rId22"/>
    <p:sldId id="3341" r:id="rId23"/>
    <p:sldId id="3342" r:id="rId24"/>
    <p:sldId id="3343" r:id="rId25"/>
    <p:sldId id="3355" r:id="rId26"/>
    <p:sldId id="3356" r:id="rId27"/>
    <p:sldId id="3357" r:id="rId28"/>
    <p:sldId id="3358" r:id="rId29"/>
    <p:sldId id="3359" r:id="rId30"/>
    <p:sldId id="3360" r:id="rId31"/>
    <p:sldId id="3361" r:id="rId32"/>
    <p:sldId id="3362" r:id="rId33"/>
    <p:sldId id="3363" r:id="rId34"/>
    <p:sldId id="3364" r:id="rId35"/>
    <p:sldId id="2614" r:id="rId36"/>
    <p:sldId id="2547" r:id="rId37"/>
    <p:sldId id="2548" r:id="rId38"/>
    <p:sldId id="2549" r:id="rId39"/>
    <p:sldId id="2550" r:id="rId40"/>
    <p:sldId id="3353" r:id="rId41"/>
    <p:sldId id="3354" r:id="rId42"/>
    <p:sldId id="2915" r:id="rId43"/>
    <p:sldId id="3067" r:id="rId44"/>
    <p:sldId id="3068" r:id="rId45"/>
    <p:sldId id="3069" r:id="rId46"/>
    <p:sldId id="2919" r:id="rId47"/>
    <p:sldId id="2922" r:id="rId48"/>
    <p:sldId id="2641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2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96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03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71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62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91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72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31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1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9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20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026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540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36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766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79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63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63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29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80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3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57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30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04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470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6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70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050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6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8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2024-10-05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3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2024-10-05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="" xmlns:a16="http://schemas.microsoft.com/office/drawing/2014/main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="" xmlns:a16="http://schemas.microsoft.com/office/drawing/2014/main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="" xmlns:a16="http://schemas.microsoft.com/office/drawing/2014/main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="" xmlns:a16="http://schemas.microsoft.com/office/drawing/2014/main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="" xmlns:a16="http://schemas.microsoft.com/office/drawing/2014/main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="" xmlns:a16="http://schemas.microsoft.com/office/drawing/2014/main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="" xmlns:a16="http://schemas.microsoft.com/office/drawing/2014/main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="" xmlns:a16="http://schemas.microsoft.com/office/drawing/2014/main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="" xmlns:a16="http://schemas.microsoft.com/office/drawing/2014/main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="" xmlns:a16="http://schemas.microsoft.com/office/drawing/2014/main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="" xmlns:a16="http://schemas.microsoft.com/office/drawing/2014/main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="" xmlns:a16="http://schemas.microsoft.com/office/drawing/2014/main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="" xmlns:a16="http://schemas.microsoft.com/office/drawing/2014/main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="" xmlns:a16="http://schemas.microsoft.com/office/drawing/2014/main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="" xmlns:a16="http://schemas.microsoft.com/office/drawing/2014/main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="" xmlns:a16="http://schemas.microsoft.com/office/drawing/2014/main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="" xmlns:a16="http://schemas.microsoft.com/office/drawing/2014/main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="" xmlns:a16="http://schemas.microsoft.com/office/drawing/2014/main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="" xmlns:a16="http://schemas.microsoft.com/office/drawing/2014/main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="" xmlns:a16="http://schemas.microsoft.com/office/drawing/2014/main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="" xmlns:a16="http://schemas.microsoft.com/office/drawing/2014/main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="" xmlns:a16="http://schemas.microsoft.com/office/drawing/2014/main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="" xmlns:a16="http://schemas.microsoft.com/office/drawing/2014/main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="" xmlns:a16="http://schemas.microsoft.com/office/drawing/2014/main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="" xmlns:a16="http://schemas.microsoft.com/office/drawing/2014/main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="" xmlns:a16="http://schemas.microsoft.com/office/drawing/2014/main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="" xmlns:a16="http://schemas.microsoft.com/office/drawing/2014/main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="" xmlns:a16="http://schemas.microsoft.com/office/drawing/2014/main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="" xmlns:a16="http://schemas.microsoft.com/office/drawing/2014/main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="" xmlns:a16="http://schemas.microsoft.com/office/drawing/2014/main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="" xmlns:a16="http://schemas.microsoft.com/office/drawing/2014/main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="" xmlns:a16="http://schemas.microsoft.com/office/drawing/2014/main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8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4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57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50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xmlns="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xmlns="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xmlns="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xmlns="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xmlns="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xmlns="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xmlns="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xmlns="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xmlns="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xmlns="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xmlns="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xmlns="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8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xmlns="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xmlns="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xmlns="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xmlns="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6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1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93513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3309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이예준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76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17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17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52431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4800" b="1" dirty="0" smtClean="0"/>
              <a:t>1 </a:t>
            </a:r>
            <a:r>
              <a:rPr lang="ko-KR" altLang="en-US" sz="4800" b="1" dirty="0" err="1" smtClean="0"/>
              <a:t>길르앗에</a:t>
            </a:r>
            <a:r>
              <a:rPr lang="ko-KR" altLang="en-US" sz="4800" b="1" dirty="0" smtClean="0"/>
              <a:t> 우거하는 자 중에 </a:t>
            </a:r>
            <a:r>
              <a:rPr lang="ko-KR" altLang="en-US" sz="4800" b="1" dirty="0" err="1" smtClean="0"/>
              <a:t>디셉</a:t>
            </a:r>
            <a:r>
              <a:rPr lang="ko-KR" altLang="en-US" sz="4800" b="1" dirty="0" smtClean="0"/>
              <a:t> 사람 </a:t>
            </a:r>
            <a:r>
              <a:rPr lang="ko-KR" altLang="en-US" sz="4800" b="1" dirty="0" err="1" smtClean="0"/>
              <a:t>엘리야가</a:t>
            </a:r>
            <a:r>
              <a:rPr lang="ko-KR" altLang="en-US" sz="4800" b="1" dirty="0" smtClean="0"/>
              <a:t> </a:t>
            </a:r>
            <a:r>
              <a:rPr lang="ko-KR" altLang="en-US" sz="4800" b="1" dirty="0" err="1" smtClean="0"/>
              <a:t>아합에게</a:t>
            </a:r>
            <a:r>
              <a:rPr lang="ko-KR" altLang="en-US" sz="4800" b="1" dirty="0" smtClean="0"/>
              <a:t> 말하되 내가 섬기는 이스라엘의 하나님 여호와께서 살아계심을 두고 </a:t>
            </a:r>
            <a:r>
              <a:rPr lang="ko-KR" altLang="en-US" sz="4800" b="1" dirty="0" err="1" smtClean="0"/>
              <a:t>맹세하노니</a:t>
            </a:r>
            <a:r>
              <a:rPr lang="ko-KR" altLang="en-US" sz="4800" b="1" dirty="0" smtClean="0"/>
              <a:t> 내 말이 </a:t>
            </a:r>
            <a:r>
              <a:rPr lang="ko-KR" altLang="en-US" sz="4800" b="1" dirty="0" err="1" smtClean="0"/>
              <a:t>없으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면 수 년 동안 비도 이슬도 있지 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아니하리라 하니라 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2319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err="1" smtClean="0">
                <a:solidFill>
                  <a:srgbClr val="FF0000"/>
                </a:solidFill>
                <a:latin typeface="HY그래픽M"/>
                <a:ea typeface="HY그래픽M"/>
              </a:rPr>
              <a:t>엘리야</a:t>
            </a:r>
            <a:r>
              <a:rPr lang="ko-KR" altLang="en-US" sz="48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의</a:t>
            </a:r>
            <a:r>
              <a:rPr lang="ko-KR" altLang="en-US" sz="48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등장</a:t>
            </a:r>
            <a:endParaRPr lang="en-US" altLang="ko-KR" sz="60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6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4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70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71023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박시윤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="" xmlns:a16="http://schemas.microsoft.com/office/drawing/2014/main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="" xmlns:a16="http://schemas.microsoft.com/office/drawing/2014/main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="" xmlns:a16="http://schemas.microsoft.com/office/drawing/2014/main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="" xmlns:a16="http://schemas.microsoft.com/office/drawing/2014/main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="" xmlns:a16="http://schemas.microsoft.com/office/drawing/2014/main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="" xmlns:a16="http://schemas.microsoft.com/office/drawing/2014/main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="" xmlns:a16="http://schemas.microsoft.com/office/drawing/2014/main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="" xmlns:a16="http://schemas.microsoft.com/office/drawing/2014/main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="" xmlns:a16="http://schemas.microsoft.com/office/drawing/2014/main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="" xmlns:a16="http://schemas.microsoft.com/office/drawing/2014/main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="" xmlns:a16="http://schemas.microsoft.com/office/drawing/2014/main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="" xmlns:a16="http://schemas.microsoft.com/office/drawing/2014/main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="" xmlns:a16="http://schemas.microsoft.com/office/drawing/2014/main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="" xmlns:a16="http://schemas.microsoft.com/office/drawing/2014/main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="" xmlns:a16="http://schemas.microsoft.com/office/drawing/2014/main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610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308</Words>
  <Application>Microsoft Office PowerPoint</Application>
  <PresentationFormat>사용자 지정</PresentationFormat>
  <Paragraphs>129</Paragraphs>
  <Slides>45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45</vt:i4>
      </vt:variant>
    </vt:vector>
  </HeadingPairs>
  <TitlesOfParts>
    <vt:vector size="53" baseType="lpstr">
      <vt:lpstr>Office 테마</vt:lpstr>
      <vt:lpstr>7_Office 테마</vt:lpstr>
      <vt:lpstr>2_파형</vt:lpstr>
      <vt:lpstr>8_Office 테마</vt:lpstr>
      <vt:lpstr>9_Office 테마</vt:lpstr>
      <vt:lpstr>1_Office 테마</vt:lpstr>
      <vt:lpstr>4_Office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263</cp:revision>
  <dcterms:created xsi:type="dcterms:W3CDTF">2022-06-11T10:00:30Z</dcterms:created>
  <dcterms:modified xsi:type="dcterms:W3CDTF">2024-10-05T03:36:11Z</dcterms:modified>
  <cp:version/>
</cp:coreProperties>
</file>