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33" r:id="rId7"/>
    <p:sldId id="3052" r:id="rId8"/>
    <p:sldId id="3053" r:id="rId9"/>
    <p:sldId id="3044" r:id="rId10"/>
    <p:sldId id="3045" r:id="rId11"/>
    <p:sldId id="3054" r:id="rId12"/>
    <p:sldId id="3058" r:id="rId13"/>
    <p:sldId id="3060" r:id="rId14"/>
    <p:sldId id="3057" r:id="rId15"/>
    <p:sldId id="3040" r:id="rId16"/>
    <p:sldId id="3041" r:id="rId17"/>
    <p:sldId id="2614" r:id="rId18"/>
    <p:sldId id="2547" r:id="rId19"/>
    <p:sldId id="2548" r:id="rId20"/>
    <p:sldId id="2549" r:id="rId21"/>
    <p:sldId id="2550" r:id="rId22"/>
    <p:sldId id="2915" r:id="rId23"/>
    <p:sldId id="2916" r:id="rId24"/>
    <p:sldId id="2917" r:id="rId25"/>
    <p:sldId id="2918" r:id="rId26"/>
    <p:sldId id="2919" r:id="rId27"/>
    <p:sldId id="2922" r:id="rId28"/>
    <p:sldId id="2641" r:id="rId29"/>
    <p:sldId id="1932" r:id="rId30"/>
    <p:sldId id="1933" r:id="rId31"/>
    <p:sldId id="1934" r:id="rId32"/>
    <p:sldId id="236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6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7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8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1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8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3.png"  /><Relationship Id="rId4" Type="http://schemas.microsoft.com/office/2007/relationships/hdphoto" Target="../embeddings/oleObject1.wdp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4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4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4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  자동 생성된 설명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670" b="6060"/>
          <a:stretch>
            <a:fillRect/>
          </a:stretch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100" b="1">
                <a:solidFill>
                  <a:prstClr val="white"/>
                </a:solidFill>
                <a:latin typeface="HY중고딕"/>
                <a:ea typeface="HY중고딕"/>
              </a:rPr>
              <a:t>대표기도</a:t>
            </a:r>
            <a:endParaRPr lang="ko-KR" altLang="en-US" sz="71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762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2191103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ko-KR" altLang="en-US" sz="5400" b="1">
                <a:latin typeface="HY각헤드라인M"/>
                <a:ea typeface="HY각헤드라인M"/>
              </a:rPr>
              <a:t/>
            </a: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4088072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사무엘하 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513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사무엘하 </a:t>
            </a:r>
            <a:r>
              <a:rPr lang="en-US" altLang="ko-KR" sz="5700" b="1">
                <a:solidFill>
                  <a:srgbClr val="000000"/>
                </a:solidFill>
              </a:rPr>
              <a:t>5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  <a:endParaRPr lang="ko-KR" altLang="en-US" sz="57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62599" y="1888443"/>
            <a:ext cx="11113783" cy="38818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4900" b="1">
                <a:solidFill>
                  <a:schemeClr val="tx1"/>
                </a:solidFill>
              </a:rPr>
              <a:t>3</a:t>
            </a:r>
            <a:r>
              <a:rPr lang="ko-KR" altLang="en-US" sz="4900" b="1">
                <a:solidFill>
                  <a:schemeClr val="tx1"/>
                </a:solidFill>
              </a:rPr>
              <a:t> 이에 이스라엘 모든 장로가 헤브론에 이르러 왕에게 나아오매 다윗 왕이 헤브론에서 여호와 앞에 그들과 언약을 맺으매 그들이 다윗에게 기름을 </a:t>
            </a:r>
            <a:endParaRPr lang="ko-KR" altLang="en-US" sz="49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4900" b="1">
                <a:solidFill>
                  <a:schemeClr val="tx1"/>
                </a:solidFill>
              </a:rPr>
              <a:t>부</a:t>
            </a:r>
            <a:r>
              <a:rPr lang="ko-KR" altLang="en-US" sz="5300" b="1">
                <a:solidFill>
                  <a:schemeClr val="tx1"/>
                </a:solidFill>
              </a:rPr>
              <a:t>어 이스라엘 왕으로 삼으니라</a:t>
            </a:r>
            <a:endParaRPr lang="ko-KR" altLang="en-US" sz="5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49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300" b="1">
                <a:solidFill>
                  <a:srgbClr val="203a7b"/>
                </a:solidFill>
                <a:latin typeface="HY그래픽M"/>
                <a:ea typeface="HY그래픽M"/>
              </a:rPr>
              <a:t>왕이 된 다윗</a:t>
            </a:r>
            <a:r>
              <a:rPr lang="en-US" altLang="ko-KR" sz="5300" b="1">
                <a:solidFill>
                  <a:srgbClr val="203a7b"/>
                </a:solidFill>
                <a:latin typeface="HY그래픽M"/>
                <a:ea typeface="HY그래픽M"/>
              </a:rPr>
              <a:t>!</a:t>
            </a:r>
            <a:endParaRPr lang="en-US" altLang="ko-KR" sz="5300" b="1">
              <a:solidFill>
                <a:srgbClr val="203a7b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이라임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14199350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282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487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600" b="1"/>
              <a:t>작은제자</a:t>
            </a:r>
            <a:endParaRPr lang="ko-KR" altLang="en-US" sz="2600" b="1"/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1036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다윗의 노래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975464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5100" b="1"/>
              <a:t>만군의 여호와 하나님 이름으로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하나님이 나의 영광 나의 방패시라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오늘 하나님이 승리를 주시리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모든 사람들이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살아 계신 하나님 알게 되리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다윗의 노래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2261052"/>
            <a:ext cx="9944552" cy="3194868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5100" b="1"/>
              <a:t>전쟁은 여호와께 속한 것이라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오직 하나님만  </a:t>
            </a:r>
            <a:endParaRPr lang="ko-KR" altLang="en-US" sz="5100" b="1"/>
          </a:p>
          <a:p>
            <a:pPr lvl="0" algn="ctr">
              <a:defRPr/>
            </a:pPr>
            <a:r>
              <a:rPr lang="ko-KR" altLang="en-US" sz="5100" b="1"/>
              <a:t>바라보며 의지하리</a:t>
            </a:r>
            <a:endParaRPr lang="ko-KR" altLang="en-US" sz="5100" b="1"/>
          </a:p>
          <a:p>
            <a:pPr lvl="0" algn="ctr">
              <a:defRPr/>
            </a:pP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256</ep:Words>
  <ep:PresentationFormat>와이드스크린</ep:PresentationFormat>
  <ep:Paragraphs>138</ep:Paragraphs>
  <ep:Slides>28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28</vt:i4>
      </vt:variant>
    </vt:vector>
  </ep:HeadingPairs>
  <ep:TitlesOfParts>
    <vt:vector size="32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2024-04-13T08:25:17.178</dcterms:modified>
  <cp:revision>208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