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355" r:id="rId4"/>
    <p:sldMasterId id="2147484809" r:id="rId5"/>
    <p:sldMasterId id="2147484821" r:id="rId6"/>
    <p:sldMasterId id="2147484833" r:id="rId7"/>
    <p:sldMasterId id="2147484882" r:id="rId8"/>
    <p:sldMasterId id="2147484906" r:id="rId9"/>
    <p:sldMasterId id="2147484918" r:id="rId10"/>
    <p:sldMasterId id="2147484931" r:id="rId11"/>
    <p:sldMasterId id="2147484943" r:id="rId12"/>
  </p:sldMasterIdLst>
  <p:notesMasterIdLst>
    <p:notesMasterId r:id="rId55"/>
  </p:notesMasterIdLst>
  <p:sldIdLst>
    <p:sldId id="1998" r:id="rId13"/>
    <p:sldId id="3497" r:id="rId14"/>
    <p:sldId id="3498" r:id="rId15"/>
    <p:sldId id="3499" r:id="rId16"/>
    <p:sldId id="3528" r:id="rId17"/>
    <p:sldId id="3529" r:id="rId18"/>
    <p:sldId id="3530" r:id="rId19"/>
    <p:sldId id="3500" r:id="rId20"/>
    <p:sldId id="3501" r:id="rId21"/>
    <p:sldId id="3502" r:id="rId22"/>
    <p:sldId id="3522" r:id="rId23"/>
    <p:sldId id="3523" r:id="rId24"/>
    <p:sldId id="3524" r:id="rId25"/>
    <p:sldId id="3525" r:id="rId26"/>
    <p:sldId id="2614" r:id="rId27"/>
    <p:sldId id="2547" r:id="rId28"/>
    <p:sldId id="2548" r:id="rId29"/>
    <p:sldId id="2549" r:id="rId30"/>
    <p:sldId id="2550" r:id="rId31"/>
    <p:sldId id="3526" r:id="rId32"/>
    <p:sldId id="3527" r:id="rId33"/>
    <p:sldId id="2915" r:id="rId34"/>
    <p:sldId id="3067" r:id="rId35"/>
    <p:sldId id="3068" r:id="rId36"/>
    <p:sldId id="3069" r:id="rId37"/>
    <p:sldId id="2919" r:id="rId38"/>
    <p:sldId id="2922" r:id="rId39"/>
    <p:sldId id="2641" r:id="rId40"/>
    <p:sldId id="3547" r:id="rId41"/>
    <p:sldId id="3548" r:id="rId42"/>
    <p:sldId id="3549" r:id="rId43"/>
    <p:sldId id="1932" r:id="rId44"/>
    <p:sldId id="1933" r:id="rId45"/>
    <p:sldId id="1934" r:id="rId46"/>
    <p:sldId id="2363" r:id="rId47"/>
    <p:sldId id="3531" r:id="rId48"/>
    <p:sldId id="3532" r:id="rId49"/>
    <p:sldId id="3535" r:id="rId50"/>
    <p:sldId id="3533" r:id="rId51"/>
    <p:sldId id="3534" r:id="rId52"/>
    <p:sldId id="3537" r:id="rId53"/>
    <p:sldId id="3546" r:id="rId54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687" autoAdjust="0"/>
  </p:normalViewPr>
  <p:slideViewPr>
    <p:cSldViewPr snapToGrid="0">
      <p:cViewPr varScale="1">
        <p:scale>
          <a:sx n="79" d="100"/>
          <a:sy n="79" d="100"/>
        </p:scale>
        <p:origin x="326" y="9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570405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90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41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6F90B-29EA-4C02-BF72-5D8E4F5529C6}" type="slidenum">
              <a:rPr lang="ko-KR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799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513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3800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3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84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19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441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606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933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9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70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221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044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786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143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42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447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176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699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6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537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148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2846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656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487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939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127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629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000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3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719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787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698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011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267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42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0" indent="0" algn="ctr">
              <a:buNone/>
              <a:defRPr sz="2000"/>
            </a:lvl2pPr>
            <a:lvl3pPr marL="914160" indent="0" algn="ctr">
              <a:buNone/>
              <a:defRPr sz="1800"/>
            </a:lvl3pPr>
            <a:lvl4pPr marL="1371240" indent="0" algn="ctr">
              <a:buNone/>
              <a:defRPr sz="1600"/>
            </a:lvl4pPr>
            <a:lvl5pPr marL="1828320" indent="0" algn="ctr">
              <a:buNone/>
              <a:defRPr sz="1600"/>
            </a:lvl5pPr>
            <a:lvl6pPr marL="2285400" indent="0" algn="ctr">
              <a:buNone/>
              <a:defRPr sz="1600"/>
            </a:lvl6pPr>
            <a:lvl7pPr marL="2742479" indent="0" algn="ctr">
              <a:buNone/>
              <a:defRPr sz="1600"/>
            </a:lvl7pPr>
            <a:lvl8pPr marL="3199557" indent="0" algn="ctr">
              <a:buNone/>
              <a:defRPr sz="1600"/>
            </a:lvl8pPr>
            <a:lvl9pPr marL="3656636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21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18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57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57" indent="0">
              <a:buNone/>
              <a:defRPr sz="1600" b="1"/>
            </a:lvl8pPr>
            <a:lvl9pPr marL="36566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0" indent="0">
              <a:buNone/>
              <a:defRPr sz="2000" b="1"/>
            </a:lvl2pPr>
            <a:lvl3pPr marL="914160" indent="0">
              <a:buNone/>
              <a:defRPr sz="1800" b="1"/>
            </a:lvl3pPr>
            <a:lvl4pPr marL="1371240" indent="0">
              <a:buNone/>
              <a:defRPr sz="1600" b="1"/>
            </a:lvl4pPr>
            <a:lvl5pPr marL="1828320" indent="0">
              <a:buNone/>
              <a:defRPr sz="1600" b="1"/>
            </a:lvl5pPr>
            <a:lvl6pPr marL="2285400" indent="0">
              <a:buNone/>
              <a:defRPr sz="1600" b="1"/>
            </a:lvl6pPr>
            <a:lvl7pPr marL="2742479" indent="0">
              <a:buNone/>
              <a:defRPr sz="1600" b="1"/>
            </a:lvl7pPr>
            <a:lvl8pPr marL="3199557" indent="0">
              <a:buNone/>
              <a:defRPr sz="1600" b="1"/>
            </a:lvl8pPr>
            <a:lvl9pPr marL="3656636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73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93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84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0" indent="0">
              <a:buNone/>
              <a:defRPr sz="1400"/>
            </a:lvl2pPr>
            <a:lvl3pPr marL="914160" indent="0">
              <a:buNone/>
              <a:defRPr sz="1200"/>
            </a:lvl3pPr>
            <a:lvl4pPr marL="1371240" indent="0">
              <a:buNone/>
              <a:defRPr sz="1000"/>
            </a:lvl4pPr>
            <a:lvl5pPr marL="1828320" indent="0">
              <a:buNone/>
              <a:defRPr sz="1000"/>
            </a:lvl5pPr>
            <a:lvl6pPr marL="2285400" indent="0">
              <a:buNone/>
              <a:defRPr sz="1000"/>
            </a:lvl6pPr>
            <a:lvl7pPr marL="2742479" indent="0">
              <a:buNone/>
              <a:defRPr sz="1000"/>
            </a:lvl7pPr>
            <a:lvl8pPr marL="3199557" indent="0">
              <a:buNone/>
              <a:defRPr sz="1000"/>
            </a:lvl8pPr>
            <a:lvl9pPr marL="3656636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11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0" indent="0">
              <a:buNone/>
              <a:defRPr sz="2800"/>
            </a:lvl2pPr>
            <a:lvl3pPr marL="914160" indent="0">
              <a:buNone/>
              <a:defRPr sz="2400"/>
            </a:lvl3pPr>
            <a:lvl4pPr marL="1371240" indent="0">
              <a:buNone/>
              <a:defRPr sz="2000"/>
            </a:lvl4pPr>
            <a:lvl5pPr marL="1828320" indent="0">
              <a:buNone/>
              <a:defRPr sz="2000"/>
            </a:lvl5pPr>
            <a:lvl6pPr marL="2285400" indent="0">
              <a:buNone/>
              <a:defRPr sz="2000"/>
            </a:lvl6pPr>
            <a:lvl7pPr marL="2742479" indent="0">
              <a:buNone/>
              <a:defRPr sz="2000"/>
            </a:lvl7pPr>
            <a:lvl8pPr marL="3199557" indent="0">
              <a:buNone/>
              <a:defRPr sz="2000"/>
            </a:lvl8pPr>
            <a:lvl9pPr marL="3656636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0" indent="0">
              <a:buNone/>
              <a:defRPr sz="1400"/>
            </a:lvl2pPr>
            <a:lvl3pPr marL="914160" indent="0">
              <a:buNone/>
              <a:defRPr sz="1200"/>
            </a:lvl3pPr>
            <a:lvl4pPr marL="1371240" indent="0">
              <a:buNone/>
              <a:defRPr sz="1000"/>
            </a:lvl4pPr>
            <a:lvl5pPr marL="1828320" indent="0">
              <a:buNone/>
              <a:defRPr sz="1000"/>
            </a:lvl5pPr>
            <a:lvl6pPr marL="2285400" indent="0">
              <a:buNone/>
              <a:defRPr sz="1000"/>
            </a:lvl6pPr>
            <a:lvl7pPr marL="2742479" indent="0">
              <a:buNone/>
              <a:defRPr sz="1000"/>
            </a:lvl7pPr>
            <a:lvl8pPr marL="3199557" indent="0">
              <a:buNone/>
              <a:defRPr sz="1000"/>
            </a:lvl8pPr>
            <a:lvl9pPr marL="3656636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48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35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5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04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5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0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3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57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96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944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710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9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14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9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00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149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7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77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0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14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260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24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777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41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548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33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326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359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75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18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157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297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184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792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150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882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51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1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2025-02-23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422D86A-5F52-4165-8473-F1B83627758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2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9" r:id="rId1"/>
    <p:sldLayoutId id="2147484920" r:id="rId2"/>
    <p:sldLayoutId id="2147484921" r:id="rId3"/>
    <p:sldLayoutId id="2147484922" r:id="rId4"/>
    <p:sldLayoutId id="2147484923" r:id="rId5"/>
    <p:sldLayoutId id="2147484924" r:id="rId6"/>
    <p:sldLayoutId id="2147484925" r:id="rId7"/>
    <p:sldLayoutId id="2147484926" r:id="rId8"/>
    <p:sldLayoutId id="2147484927" r:id="rId9"/>
    <p:sldLayoutId id="2147484928" r:id="rId10"/>
    <p:sldLayoutId id="2147484929" r:id="rId11"/>
    <p:sldLayoutId id="214748493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1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68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68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68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6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l" defTabSz="91416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0" indent="-228540" algn="l" defTabSz="91416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8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60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9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8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5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3" indent="-228540" algn="l" defTabSz="91416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0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9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7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36" algn="l" defTabSz="9141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92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92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92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  <p:sldLayoutId id="2147484835" r:id="rId2"/>
    <p:sldLayoutId id="2147484836" r:id="rId3"/>
    <p:sldLayoutId id="2147484837" r:id="rId4"/>
    <p:sldLayoutId id="2147484838" r:id="rId5"/>
    <p:sldLayoutId id="2147484839" r:id="rId6"/>
    <p:sldLayoutId id="2147484840" r:id="rId7"/>
    <p:sldLayoutId id="2147484841" r:id="rId8"/>
    <p:sldLayoutId id="2147484842" r:id="rId9"/>
    <p:sldLayoutId id="2147484843" r:id="rId10"/>
    <p:sldLayoutId id="2147484844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6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8B7B75-B173-4A24-8218-04BA74B8357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2025-02-23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AA916C-9096-47E9-9D43-3FC3EDE6E02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  <p:sldLayoutId id="2147484916" r:id="rId10"/>
    <p:sldLayoutId id="214748491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70" y="48529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543051" y="1630565"/>
            <a:ext cx="9519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08376" y="1740635"/>
            <a:ext cx="92664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기뻐 춤추며 노래하리라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내게 생명 주신 주님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내 삶을 변화 시켜 주시는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주만 찬양합니다</a:t>
            </a:r>
          </a:p>
        </p:txBody>
      </p:sp>
    </p:spTree>
    <p:extLst>
      <p:ext uri="{BB962C8B-B14F-4D97-AF65-F5344CB8AC3E}">
        <p14:creationId xmlns:p14="http://schemas.microsoft.com/office/powerpoint/2010/main" val="9108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65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defTabSz="913946">
              <a:defRPr/>
            </a:pPr>
            <a:r>
              <a:rPr lang="en-US" altLang="ko-KR" sz="4000" dirty="0" smtClean="0">
                <a:latin typeface="HY헤드라인M"/>
                <a:ea typeface="HY헤드라인M"/>
              </a:rPr>
              <a:t>2025</a:t>
            </a:r>
            <a:r>
              <a:rPr lang="ko-KR" altLang="en-US" sz="4000" dirty="0" smtClean="0">
                <a:latin typeface="HY헤드라인M"/>
                <a:ea typeface="HY헤드라인M"/>
              </a:rPr>
              <a:t>년  </a:t>
            </a:r>
            <a:r>
              <a:rPr lang="en-US" altLang="ko-KR" sz="4000" dirty="0" smtClean="0">
                <a:latin typeface="HY헤드라인M"/>
                <a:ea typeface="HY헤드라인M"/>
              </a:rPr>
              <a:t>2</a:t>
            </a:r>
            <a:r>
              <a:rPr lang="ko-KR" altLang="en-US" sz="4000" dirty="0" smtClean="0">
                <a:latin typeface="HY헤드라인M"/>
                <a:ea typeface="HY헤드라인M"/>
              </a:rPr>
              <a:t>월 </a:t>
            </a:r>
            <a:r>
              <a:rPr lang="en-US" altLang="ko-KR" sz="4000" dirty="0" smtClean="0">
                <a:latin typeface="HY헤드라인M"/>
                <a:ea typeface="HY헤드라인M"/>
              </a:rPr>
              <a:t>23</a:t>
            </a:r>
            <a:r>
              <a:rPr lang="ko-KR" altLang="en-US" sz="4000" dirty="0" smtClean="0">
                <a:latin typeface="HY헤드라인M"/>
                <a:ea typeface="HY헤드라인M"/>
              </a:rPr>
              <a:t>일    </a:t>
            </a:r>
            <a:r>
              <a:rPr lang="ko-KR" altLang="en-US" sz="4000" dirty="0">
                <a:latin typeface="HY헤드라인M"/>
                <a:ea typeface="HY헤드라인M"/>
              </a:rPr>
              <a:t>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-31313" y="315153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</a:t>
            </a:r>
            <a:r>
              <a:rPr kumimoji="1" lang="ko-KR" altLang="en-US" sz="71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주현절</a:t>
            </a:r>
            <a:r>
              <a:rPr kumimoji="1" lang="ko-KR" altLang="en-US" sz="71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 후 </a:t>
            </a:r>
            <a:endParaRPr kumimoji="1" lang="en-US" altLang="ko-KR" sz="71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1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일곱 번째 주일입니다</a:t>
            </a:r>
            <a:endParaRPr kumimoji="1" lang="ko-KR" altLang="en-US" sz="71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332634"/>
            <a:ext cx="12192000" cy="1323379"/>
          </a:xfrm>
          <a:prstGeom prst="rect">
            <a:avLst/>
          </a:prstGeom>
          <a:noFill/>
        </p:spPr>
        <p:txBody>
          <a:bodyPr wrap="square" lIns="91360" tIns="45690" rIns="91360" bIns="45690" rtlCol="0">
            <a:spAutoFit/>
          </a:bodyPr>
          <a:lstStyle/>
          <a:p>
            <a:pPr algn="ctr" defTabSz="914400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8817" y="739505"/>
            <a:ext cx="6130456" cy="110797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defTabSz="914400"/>
            <a:r>
              <a:rPr lang="ko-KR" altLang="en-US" sz="6600" b="1" i="1" dirty="0">
                <a:solidFill>
                  <a:prstClr val="black"/>
                </a:solidFill>
              </a:rPr>
              <a:t>찬양해요</a:t>
            </a:r>
            <a:r>
              <a:rPr lang="en-US" altLang="ko-KR" sz="6600" b="1" i="1" dirty="0">
                <a:solidFill>
                  <a:prstClr val="black"/>
                </a:solidFill>
              </a:rPr>
              <a:t>~</a:t>
            </a:r>
            <a:endParaRPr lang="ko-KR" altLang="en-US" sz="6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ko-KR" altLang="en-US" sz="3200" b="1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나는야 주의 어린이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877" y="1744322"/>
            <a:ext cx="10816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주의 사랑으로 자라나요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</a:rPr>
              <a:t>주의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말씀 안에 </a:t>
            </a:r>
            <a:r>
              <a:rPr lang="ko-KR" altLang="en-US" sz="6000" b="1" dirty="0">
                <a:solidFill>
                  <a:prstClr val="black"/>
                </a:solidFill>
              </a:rPr>
              <a:t>자라나요</a:t>
            </a:r>
          </a:p>
        </p:txBody>
      </p:sp>
    </p:spTree>
    <p:extLst>
      <p:ext uri="{BB962C8B-B14F-4D97-AF65-F5344CB8AC3E}">
        <p14:creationId xmlns:p14="http://schemas.microsoft.com/office/powerpoint/2010/main" val="9892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7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ko-KR" altLang="en-US" sz="1800">
              <a:solidFill>
                <a:prstClr val="black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12192000" cy="690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353" y="120902"/>
            <a:ext cx="379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ko-KR" altLang="en-US" sz="3200" b="1" dirty="0">
                <a:solidFill>
                  <a:prstClr val="black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나는야 주의 어린이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865" y="1641021"/>
            <a:ext cx="800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>
                <a:solidFill>
                  <a:prstClr val="black"/>
                </a:solidFill>
              </a:rPr>
              <a:t>예수님처럼 기도하고</a:t>
            </a:r>
          </a:p>
          <a:p>
            <a:pPr algn="ctr"/>
            <a:r>
              <a:rPr lang="ko-KR" altLang="en-US" sz="6000" b="1" dirty="0">
                <a:solidFill>
                  <a:prstClr val="black"/>
                </a:solidFill>
              </a:rPr>
              <a:t>예수님처럼 섬기며</a:t>
            </a:r>
            <a:br>
              <a:rPr lang="ko-KR" altLang="en-US" sz="6000" b="1" dirty="0">
                <a:solidFill>
                  <a:prstClr val="black"/>
                </a:solidFill>
              </a:rPr>
            </a:br>
            <a:r>
              <a:rPr lang="ko-KR" altLang="en-US" sz="6000" b="1" dirty="0">
                <a:solidFill>
                  <a:prstClr val="black"/>
                </a:solidFill>
              </a:rPr>
              <a:t>믿음으로 자라나요</a:t>
            </a:r>
            <a:br>
              <a:rPr lang="ko-KR" altLang="en-US" sz="6000" b="1" dirty="0">
                <a:solidFill>
                  <a:prstClr val="black"/>
                </a:solidFill>
              </a:rPr>
            </a:br>
            <a:r>
              <a:rPr lang="ko-KR" altLang="en-US" sz="6000" b="1" dirty="0">
                <a:solidFill>
                  <a:prstClr val="black"/>
                </a:solidFill>
              </a:rPr>
              <a:t>나는야 주의 어린이</a:t>
            </a:r>
          </a:p>
        </p:txBody>
      </p:sp>
    </p:spTree>
    <p:extLst>
      <p:ext uri="{BB962C8B-B14F-4D97-AF65-F5344CB8AC3E}">
        <p14:creationId xmlns:p14="http://schemas.microsoft.com/office/powerpoint/2010/main" val="17673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이재호 어린이</a:t>
            </a:r>
            <a:endParaRPr lang="ko-KR" altLang="en-US" sz="7900" b="1" dirty="0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507" y="106135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987" y="1939791"/>
            <a:ext cx="7848872" cy="297002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4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6000" b="1" dirty="0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599281"/>
            <a:ext cx="10825844" cy="1015642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 smtClean="0">
                <a:solidFill>
                  <a:srgbClr val="000000"/>
                </a:solidFill>
              </a:rPr>
              <a:t>마태복음 </a:t>
            </a:r>
            <a:r>
              <a:rPr lang="en-US" altLang="ko-KR" sz="6000" b="1" dirty="0" smtClean="0">
                <a:solidFill>
                  <a:srgbClr val="000000"/>
                </a:solidFill>
              </a:rPr>
              <a:t>4</a:t>
            </a:r>
            <a:r>
              <a:rPr lang="ko-KR" altLang="en-US" sz="6000" b="1" dirty="0" smtClean="0">
                <a:solidFill>
                  <a:srgbClr val="000000"/>
                </a:solidFill>
              </a:rPr>
              <a:t>장</a:t>
            </a:r>
            <a:endParaRPr lang="ko-KR" altLang="en-US" sz="6000" b="1" dirty="0">
              <a:solidFill>
                <a:srgbClr val="000000"/>
              </a:solidFill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612324" y="1884106"/>
            <a:ext cx="10967357" cy="3785648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900" b="1" dirty="0" smtClean="0"/>
              <a:t>10  </a:t>
            </a:r>
            <a:r>
              <a:rPr lang="ko-KR" altLang="en-US" sz="5900" b="1" dirty="0" smtClean="0"/>
              <a:t>이에 예수께서 말씀하시되 사탄아 물러가라 기록되었으되 주 너의 하나님께 경배하고 </a:t>
            </a:r>
            <a:endParaRPr lang="en-US" altLang="ko-KR" sz="5900" b="1" dirty="0" smtClean="0"/>
          </a:p>
          <a:p>
            <a:pPr lvl="0">
              <a:defRPr/>
            </a:pPr>
            <a:r>
              <a:rPr lang="ko-KR" altLang="en-US" sz="5900" b="1" dirty="0" smtClean="0"/>
              <a:t>다만 그를 섬기라 하였느니라</a:t>
            </a:r>
            <a:endParaRPr lang="ko-KR" altLang="en-US" sz="59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1230" y="1579808"/>
            <a:ext cx="7848873" cy="47089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60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smtClean="0">
                <a:latin typeface="HY그래픽M"/>
                <a:ea typeface="HY그래픽M"/>
              </a:rPr>
              <a:t>마귀의 세 가지 </a:t>
            </a:r>
            <a:r>
              <a:rPr lang="ko-KR" altLang="en-US" sz="6600" b="1" dirty="0" smtClean="0">
                <a:solidFill>
                  <a:srgbClr val="FF0000"/>
                </a:solidFill>
                <a:latin typeface="HY그래픽M"/>
                <a:ea typeface="HY그래픽M"/>
              </a:rPr>
              <a:t>시험</a:t>
            </a:r>
            <a:endParaRPr lang="en-US" altLang="ko-KR" sz="66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4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 smtClean="0">
                <a:solidFill>
                  <a:srgbClr val="000000"/>
                </a:solidFill>
                <a:latin typeface="HY그래픽M"/>
                <a:ea typeface="HY그래픽M"/>
              </a:rPr>
              <a:t>홍현후</a:t>
            </a:r>
            <a:r>
              <a:rPr lang="ko-KR" altLang="en-US" sz="6000" b="1" dirty="0" smtClean="0">
                <a:solidFill>
                  <a:srgbClr val="000000"/>
                </a:solidFill>
                <a:latin typeface="HY그래픽M"/>
                <a:ea typeface="HY그래픽M"/>
              </a:rPr>
              <a:t> 전도사님</a:t>
            </a:r>
            <a:endParaRPr lang="ko-KR" altLang="en-US" sz="6000" b="1" dirty="0">
              <a:solidFill>
                <a:srgbClr val="000000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 smtClean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 smtClean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 smtClean="0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 smtClean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 smtClean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 smtClean="0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29296" y="946626"/>
            <a:ext cx="11530233" cy="57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>
                <a:solidFill>
                  <a:prstClr val="black"/>
                </a:solidFill>
              </a:rPr>
              <a:t>주님의 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은혜가 우리 모두에게 가득하기를 기도합니다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2. </a:t>
            </a:r>
            <a:r>
              <a:rPr lang="ko-KR" altLang="en-US" sz="3200" b="1" dirty="0">
                <a:solidFill>
                  <a:prstClr val="black"/>
                </a:solidFill>
              </a:rPr>
              <a:t>예수 향기 가득한 </a:t>
            </a:r>
            <a:r>
              <a:rPr lang="ko-KR" altLang="en-US" sz="3200" b="1" dirty="0" err="1">
                <a:solidFill>
                  <a:prstClr val="black"/>
                </a:solidFill>
              </a:rPr>
              <a:t>현대교회</a:t>
            </a:r>
            <a:r>
              <a:rPr lang="ko-KR" altLang="en-US" sz="3200" b="1" dirty="0">
                <a:solidFill>
                  <a:prstClr val="black"/>
                </a:solidFill>
              </a:rPr>
              <a:t> 어린이들이 되기를 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3. </a:t>
            </a:r>
            <a:r>
              <a:rPr lang="ko-KR" altLang="en-US" sz="3200" b="1" dirty="0">
                <a:solidFill>
                  <a:prstClr val="black"/>
                </a:solidFill>
              </a:rPr>
              <a:t>부흥회가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오늘부터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~26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수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까지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새벽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저녁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en-US" altLang="ko-KR" sz="28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 2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화</a:t>
            </a:r>
            <a:r>
              <a:rPr lang="en-US" altLang="ko-KR" sz="3200" b="1" dirty="0">
                <a:solidFill>
                  <a:prstClr val="black"/>
                </a:solidFill>
              </a:rPr>
              <a:t>) </a:t>
            </a:r>
            <a:r>
              <a:rPr lang="ko-KR" altLang="en-US" sz="3200" b="1" dirty="0">
                <a:solidFill>
                  <a:prstClr val="black"/>
                </a:solidFill>
              </a:rPr>
              <a:t>새벽 예배는 </a:t>
            </a:r>
            <a:r>
              <a:rPr lang="ko-KR" altLang="en-US" sz="3200" b="1" dirty="0" err="1">
                <a:solidFill>
                  <a:prstClr val="black"/>
                </a:solidFill>
              </a:rPr>
              <a:t>어린이교회</a:t>
            </a:r>
            <a:r>
              <a:rPr lang="ko-KR" altLang="en-US" sz="3200" b="1" dirty="0">
                <a:solidFill>
                  <a:prstClr val="black"/>
                </a:solidFill>
              </a:rPr>
              <a:t> 주관입니다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800" b="1" dirty="0">
                <a:solidFill>
                  <a:prstClr val="black"/>
                </a:solidFill>
              </a:rPr>
              <a:t>   (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사회자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-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이예준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대표기도</a:t>
            </a:r>
            <a:r>
              <a:rPr lang="en-US" altLang="ko-KR" sz="2800" b="1" dirty="0">
                <a:solidFill>
                  <a:prstClr val="black"/>
                </a:solidFill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</a:rPr>
              <a:t>성경봉독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-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김사랑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</a:rPr>
              <a:t>특송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-</a:t>
            </a:r>
            <a:r>
              <a:rPr lang="ko-KR" altLang="en-US" sz="2800" b="1" dirty="0" err="1">
                <a:solidFill>
                  <a:prstClr val="black"/>
                </a:solidFill>
              </a:rPr>
              <a:t>나의사랑하는</a:t>
            </a:r>
            <a:r>
              <a:rPr lang="ko-KR" altLang="en-US" sz="2800" b="1" dirty="0">
                <a:solidFill>
                  <a:prstClr val="black"/>
                </a:solidFill>
              </a:rPr>
              <a:t> 책</a:t>
            </a:r>
            <a:r>
              <a:rPr lang="en-US" altLang="ko-KR" sz="28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</a:rPr>
              <a:t>다음주</a:t>
            </a:r>
            <a:r>
              <a:rPr lang="en-US" altLang="ko-KR" sz="3200" b="1" dirty="0">
                <a:solidFill>
                  <a:prstClr val="black"/>
                </a:solidFill>
              </a:rPr>
              <a:t>(3/2) </a:t>
            </a:r>
            <a:r>
              <a:rPr lang="ko-KR" altLang="en-US" sz="3200" b="1" dirty="0">
                <a:solidFill>
                  <a:prstClr val="black"/>
                </a:solidFill>
              </a:rPr>
              <a:t>본당</a:t>
            </a:r>
            <a:r>
              <a:rPr lang="en-US" altLang="ko-KR" sz="3200" b="1" dirty="0">
                <a:solidFill>
                  <a:prstClr val="black"/>
                </a:solidFill>
              </a:rPr>
              <a:t> 2</a:t>
            </a:r>
            <a:r>
              <a:rPr lang="ko-KR" altLang="en-US" sz="3200" b="1" dirty="0" err="1">
                <a:solidFill>
                  <a:prstClr val="black"/>
                </a:solidFill>
              </a:rPr>
              <a:t>부예배</a:t>
            </a:r>
            <a:r>
              <a:rPr lang="ko-KR" altLang="en-US" sz="3200" b="1" dirty="0">
                <a:solidFill>
                  <a:prstClr val="black"/>
                </a:solidFill>
              </a:rPr>
              <a:t> 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초등학교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입학세리모니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진행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다음주 어린이 예배 </a:t>
            </a:r>
            <a:r>
              <a:rPr lang="ko-KR" altLang="en-US" sz="32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사회 김연호 선생님</a:t>
            </a:r>
            <a:r>
              <a:rPr lang="en-US" altLang="ko-KR" sz="3200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,</a:t>
            </a:r>
            <a:endParaRPr lang="en-US" altLang="ko-KR" sz="3200" b="1" dirty="0" smtClean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  </a:t>
            </a:r>
            <a:r>
              <a:rPr lang="ko-KR" altLang="en-US" sz="31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대표기도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이정원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어린이</a:t>
            </a:r>
            <a:r>
              <a:rPr lang="en-US" altLang="ko-KR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,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err="1">
                <a:solidFill>
                  <a:prstClr val="black"/>
                </a:solidFill>
                <a:ea typeface="맑은 고딕" panose="020B0503020000020004" pitchFamily="50" charset="-127"/>
              </a:rPr>
              <a:t>헌금기도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 err="1" smtClean="0">
                <a:solidFill>
                  <a:prstClr val="black"/>
                </a:solidFill>
                <a:ea typeface="맑은 고딕" panose="020B0503020000020004" pitchFamily="50" charset="-127"/>
              </a:rPr>
              <a:t>임지섭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 </a:t>
            </a:r>
            <a:r>
              <a:rPr lang="ko-KR" altLang="en-US" sz="3100" b="1" dirty="0">
                <a:solidFill>
                  <a:prstClr val="black"/>
                </a:solidFill>
                <a:ea typeface="맑은 고딕" panose="020B0503020000020004" pitchFamily="50" charset="-127"/>
              </a:rPr>
              <a:t>어린이 </a:t>
            </a:r>
            <a:r>
              <a:rPr lang="ko-KR" altLang="en-US" sz="3100" b="1" dirty="0" smtClean="0">
                <a:solidFill>
                  <a:prstClr val="black"/>
                </a:solidFill>
                <a:ea typeface="맑은 고딕" panose="020B0503020000020004" pitchFamily="50" charset="-127"/>
              </a:rPr>
              <a:t>입니다</a:t>
            </a:r>
            <a:endParaRPr lang="en-US" altLang="ko-KR" sz="3100" b="1" dirty="0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75766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7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5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8"/>
            <a:ext cx="12192000" cy="4401168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너와 나의 모습이  예수님 닮아</a:t>
            </a:r>
            <a:endParaRPr lang="en-US" altLang="ko-KR" sz="6000" b="1" dirty="0" smtClean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r>
              <a:rPr lang="ko-KR" altLang="en-US" sz="6000" b="1" dirty="0">
                <a:solidFill>
                  <a:prstClr val="black"/>
                </a:solidFill>
                <a:latin typeface="함초롬돋움"/>
              </a:rPr>
              <a:t>너와 나의 모습이  예수님 닮아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하루 이틀 매일매일 지날 때 마다</a:t>
            </a:r>
            <a:endParaRPr lang="en-US" altLang="ko-KR" sz="6000" b="1" dirty="0" smtClean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더 닮아가길 원해요</a:t>
            </a:r>
            <a:endParaRPr lang="en-US" altLang="ko-KR" sz="6000" b="1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8287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 말씀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우리는 구원 받는 자들에게나 </a:t>
            </a:r>
            <a:endParaRPr lang="en-US" altLang="ko-KR" sz="4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망하는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자들에게나 </a:t>
            </a:r>
            <a:r>
              <a:rPr lang="ko-KR" altLang="en-US" sz="4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하나님 </a:t>
            </a:r>
            <a:r>
              <a:rPr lang="ko-KR" altLang="en-US" sz="4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앞에서 그리스도의 향기니</a:t>
            </a:r>
          </a:p>
          <a:p>
            <a:pPr lvl="0" algn="r">
              <a:lnSpc>
                <a:spcPct val="150000"/>
              </a:lnSpc>
              <a:defRPr/>
            </a:pPr>
            <a:r>
              <a:rPr lang="en-US" altLang="ko-KR" sz="2800" b="1" dirty="0" smtClean="0"/>
              <a:t>- </a:t>
            </a:r>
            <a:r>
              <a:rPr lang="ko-KR" altLang="en-US" sz="2800" b="1" dirty="0" err="1" smtClean="0"/>
              <a:t>고린</a:t>
            </a:r>
            <a:r>
              <a:rPr lang="ko-KR" altLang="en-US" sz="2800" b="1" dirty="0" err="1"/>
              <a:t>도</a:t>
            </a:r>
            <a:r>
              <a:rPr lang="ko-KR" altLang="en-US" sz="2800" b="1" dirty="0" err="1" smtClean="0"/>
              <a:t>후서</a:t>
            </a:r>
            <a:r>
              <a:rPr lang="ko-KR" altLang="en-US" sz="2800" b="1" dirty="0" smtClean="0"/>
              <a:t> </a:t>
            </a:r>
            <a:r>
              <a:rPr lang="en-US" altLang="ko-KR" sz="2800" b="1" dirty="0"/>
              <a:t>2</a:t>
            </a:r>
            <a:r>
              <a:rPr lang="ko-KR" altLang="en-US" sz="2800" b="1" dirty="0" smtClean="0"/>
              <a:t>장 </a:t>
            </a:r>
            <a:r>
              <a:rPr lang="en-US" altLang="ko-KR" sz="2800" b="1" dirty="0" smtClean="0"/>
              <a:t>15</a:t>
            </a:r>
            <a:r>
              <a:rPr lang="ko-KR" altLang="en-US" sz="2800" b="1" dirty="0" smtClean="0"/>
              <a:t>절</a:t>
            </a:r>
            <a:r>
              <a:rPr lang="en-US" altLang="ko-KR" sz="2800" b="1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2398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20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12814" r="2619" b="5570"/>
          <a:stretch/>
        </p:blipFill>
        <p:spPr>
          <a:xfrm>
            <a:off x="1036037" y="1820921"/>
            <a:ext cx="10187533" cy="490161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048403" y="5024668"/>
            <a:ext cx="10151065" cy="308008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0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smtClean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smtClean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286" y="1793961"/>
            <a:ext cx="10927492" cy="33547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나의 사랑하는 책 비록 해어졌으나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어머니의 무릎 위에 앉아서 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재미있게 듣던 말 그때 일을 지금도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내가 잊지 않고 기억합니다</a:t>
            </a:r>
            <a:endParaRPr lang="ko-KR" altLang="en-US" sz="53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27" y="313038"/>
            <a:ext cx="25537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</a:rPr>
              <a:t>나의 사랑하는 책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83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286" y="1793961"/>
            <a:ext cx="10927492" cy="417037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귀하고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(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귀하고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귀하다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(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귀하다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우리 어머니가 들려주시던 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재미있게 듣던 말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err="1" smtClean="0">
                <a:solidFill>
                  <a:prstClr val="black"/>
                </a:solidFill>
              </a:rPr>
              <a:t>이책중에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 있으니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이 성경 심히 사랑합니다</a:t>
            </a:r>
            <a:endParaRPr lang="ko-KR" altLang="en-US" sz="53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27" y="313038"/>
            <a:ext cx="25537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</a:rPr>
              <a:t>나의 사랑하는 책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62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506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286" y="1793961"/>
            <a:ext cx="10927492" cy="33547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옛날 용맹스럽던 </a:t>
            </a:r>
            <a:r>
              <a:rPr lang="ko-KR" altLang="en-US" sz="5300" b="1" dirty="0" err="1" smtClean="0">
                <a:solidFill>
                  <a:prstClr val="black"/>
                </a:solidFill>
              </a:rPr>
              <a:t>다니엘의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 경험과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유대임금 </a:t>
            </a:r>
            <a:r>
              <a:rPr lang="ko-KR" altLang="en-US" sz="5300" b="1" dirty="0" err="1" smtClean="0">
                <a:solidFill>
                  <a:prstClr val="black"/>
                </a:solidFill>
              </a:rPr>
              <a:t>다윗왕의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 역사와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주의 선지 </a:t>
            </a:r>
            <a:r>
              <a:rPr lang="ko-KR" altLang="en-US" sz="5300" b="1" dirty="0" err="1" smtClean="0">
                <a:solidFill>
                  <a:prstClr val="black"/>
                </a:solidFill>
              </a:rPr>
              <a:t>엘리야</a:t>
            </a:r>
            <a:r>
              <a:rPr lang="en-US" altLang="ko-KR" sz="5300" b="1" dirty="0">
                <a:solidFill>
                  <a:prstClr val="black"/>
                </a:solidFill>
              </a:rPr>
              <a:t> 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바람 타고 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하늘에 올라가던 일을 기억합니다</a:t>
            </a:r>
            <a:endParaRPr lang="ko-KR" altLang="en-US" sz="53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27" y="313038"/>
            <a:ext cx="25537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</a:rPr>
              <a:t>나의 사랑하는 책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0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175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57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defTabSz="914400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71"/>
            <a:ext cx="12192000" cy="5016722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사랑이 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넘쳐 넘쳐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축복이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흘러 흘러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예수님 은혜가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(</a:t>
            </a:r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가득 가득</a:t>
            </a:r>
            <a:r>
              <a:rPr lang="en-US" altLang="ko-KR" sz="6000" b="1" dirty="0" smtClean="0">
                <a:solidFill>
                  <a:prstClr val="black"/>
                </a:solidFill>
                <a:latin typeface="함초롬돋움"/>
              </a:rPr>
              <a:t>)</a:t>
            </a:r>
          </a:p>
          <a:p>
            <a:pPr algn="ctr" defTabSz="914400"/>
            <a:r>
              <a:rPr lang="ko-KR" altLang="en-US" sz="6000" b="1" dirty="0" smtClean="0">
                <a:solidFill>
                  <a:prstClr val="black"/>
                </a:solidFill>
                <a:latin typeface="함초롬돋움"/>
              </a:rPr>
              <a:t>당신과 함께 하길 원해요</a:t>
            </a:r>
            <a:endParaRPr lang="en-US" altLang="ko-KR" sz="6000" b="1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defTabSz="914400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08454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7286" y="1793961"/>
            <a:ext cx="10927492" cy="417037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귀하고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(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귀하고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귀하다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(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귀하다</a:t>
            </a:r>
            <a:r>
              <a:rPr lang="en-US" altLang="ko-KR" sz="5300" b="1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우리 어머니가 들려주시던 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재미있게 듣던 말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err="1" smtClean="0">
                <a:solidFill>
                  <a:prstClr val="black"/>
                </a:solidFill>
              </a:rPr>
              <a:t>이책중에</a:t>
            </a:r>
            <a:r>
              <a:rPr lang="ko-KR" altLang="en-US" sz="5300" b="1" dirty="0" smtClean="0">
                <a:solidFill>
                  <a:prstClr val="black"/>
                </a:solidFill>
              </a:rPr>
              <a:t> 있으니</a:t>
            </a:r>
            <a:endParaRPr lang="en-US" altLang="ko-KR" sz="5300" b="1" dirty="0" smtClean="0">
              <a:solidFill>
                <a:prstClr val="black"/>
              </a:solidFill>
            </a:endParaRPr>
          </a:p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이 성경 심히 사랑합니다</a:t>
            </a:r>
            <a:endParaRPr lang="ko-KR" altLang="en-US" sz="53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27" y="313038"/>
            <a:ext cx="25537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</a:rPr>
              <a:t>나의 사랑하는 책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8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254" y="2887975"/>
            <a:ext cx="10927492" cy="9079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</a:rPr>
              <a:t>이 성경 심히 사랑합니다</a:t>
            </a:r>
            <a:endParaRPr lang="ko-KR" altLang="en-US" sz="53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227" y="313038"/>
            <a:ext cx="255373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</a:rPr>
              <a:t>나의 사랑하는 책</a:t>
            </a:r>
            <a:endParaRPr lang="ko-KR" alt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44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9" y="546949"/>
            <a:ext cx="9903279" cy="558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3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6887" y="0"/>
            <a:ext cx="1215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70" y="48529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30790" y="1761203"/>
            <a:ext cx="99359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들어보았니  아주 오래된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태초의 하나님의 사랑이야기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금지된 나무 열매 먹고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죄에 빠진 자들에게</a:t>
            </a:r>
          </a:p>
        </p:txBody>
      </p:sp>
    </p:spTree>
    <p:extLst>
      <p:ext uri="{BB962C8B-B14F-4D97-AF65-F5344CB8AC3E}">
        <p14:creationId xmlns:p14="http://schemas.microsoft.com/office/powerpoint/2010/main" val="9403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75570" y="48529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>
                <a:solidFill>
                  <a:srgbClr val="FFC000"/>
                </a:solidFill>
              </a:rPr>
              <a:t>사랑이야기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167497" y="1899995"/>
            <a:ext cx="101726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사랑의 옷을 입혀 주시고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새 사람으로 변화시켜 주시니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들어보겠니 아주 오래된</a:t>
            </a:r>
          </a:p>
          <a:p>
            <a:pPr algn="ctr"/>
            <a:r>
              <a:rPr lang="ko-KR" altLang="en-US" sz="6000" b="1" dirty="0">
                <a:solidFill>
                  <a:srgbClr val="FFC000"/>
                </a:solidFill>
              </a:rPr>
              <a:t>너를 위한 사랑이야기</a:t>
            </a:r>
          </a:p>
        </p:txBody>
      </p:sp>
    </p:spTree>
    <p:extLst>
      <p:ext uri="{BB962C8B-B14F-4D97-AF65-F5344CB8AC3E}">
        <p14:creationId xmlns:p14="http://schemas.microsoft.com/office/powerpoint/2010/main" val="39071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2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604</Words>
  <Application>Microsoft Office PowerPoint</Application>
  <PresentationFormat>와이드스크린</PresentationFormat>
  <Paragraphs>178</Paragraphs>
  <Slides>42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12</vt:i4>
      </vt:variant>
      <vt:variant>
        <vt:lpstr>슬라이드 제목</vt:lpstr>
      </vt:variant>
      <vt:variant>
        <vt:i4>42</vt:i4>
      </vt:variant>
    </vt:vector>
  </HeadingPairs>
  <TitlesOfParts>
    <vt:vector size="70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Times New Roman</vt:lpstr>
      <vt:lpstr>Office 테마</vt:lpstr>
      <vt:lpstr>7_Office 테마</vt:lpstr>
      <vt:lpstr>2_파형</vt:lpstr>
      <vt:lpstr>8_Office 테마</vt:lpstr>
      <vt:lpstr>6_Office 테마</vt:lpstr>
      <vt:lpstr>9_Office 테마</vt:lpstr>
      <vt:lpstr>10_Office 테마</vt:lpstr>
      <vt:lpstr>2_Office 테마</vt:lpstr>
      <vt:lpstr>3_Office 테마</vt:lpstr>
      <vt:lpstr>한컴오피스</vt:lpstr>
      <vt:lpstr>1_Office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325</cp:revision>
  <dcterms:created xsi:type="dcterms:W3CDTF">2022-06-11T10:00:30Z</dcterms:created>
  <dcterms:modified xsi:type="dcterms:W3CDTF">2025-02-22T21:36:42Z</dcterms:modified>
  <cp:version/>
</cp:coreProperties>
</file>