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23" r:id="rId5"/>
    <p:sldMasterId id="2147484355" r:id="rId6"/>
  </p:sldMasterIdLst>
  <p:notesMasterIdLst>
    <p:notesMasterId r:id="rId7"/>
  </p:notesMasterIdLst>
  <p:sldIdLst>
    <p:sldId id="1998" r:id="rId8"/>
    <p:sldId id="2753" r:id="rId9"/>
    <p:sldId id="2994" r:id="rId10"/>
    <p:sldId id="2894" r:id="rId11"/>
    <p:sldId id="2895" r:id="rId12"/>
    <p:sldId id="2896" r:id="rId13"/>
    <p:sldId id="2989" r:id="rId14"/>
    <p:sldId id="2990" r:id="rId15"/>
    <p:sldId id="2995" r:id="rId16"/>
    <p:sldId id="2996" r:id="rId17"/>
    <p:sldId id="2614" r:id="rId18"/>
    <p:sldId id="2547" r:id="rId19"/>
    <p:sldId id="2548" r:id="rId20"/>
    <p:sldId id="2549" r:id="rId21"/>
    <p:sldId id="2550" r:id="rId22"/>
    <p:sldId id="2991" r:id="rId23"/>
    <p:sldId id="2992" r:id="rId24"/>
    <p:sldId id="2993" r:id="rId25"/>
    <p:sldId id="2915" r:id="rId26"/>
    <p:sldId id="2916" r:id="rId27"/>
    <p:sldId id="2917" r:id="rId28"/>
    <p:sldId id="2918" r:id="rId29"/>
    <p:sldId id="2919" r:id="rId30"/>
    <p:sldId id="2922" r:id="rId31"/>
    <p:sldId id="2641" r:id="rId32"/>
    <p:sldId id="1932" r:id="rId33"/>
    <p:sldId id="1933" r:id="rId34"/>
    <p:sldId id="1934" r:id="rId35"/>
    <p:sldId id="2363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3.xml"  /><Relationship Id="rId11" Type="http://schemas.openxmlformats.org/officeDocument/2006/relationships/slide" Target="slides/slide4.xml"  /><Relationship Id="rId12" Type="http://schemas.openxmlformats.org/officeDocument/2006/relationships/slide" Target="slides/slide5.xml"  /><Relationship Id="rId13" Type="http://schemas.openxmlformats.org/officeDocument/2006/relationships/slide" Target="slides/slide6.xml"  /><Relationship Id="rId14" Type="http://schemas.openxmlformats.org/officeDocument/2006/relationships/slide" Target="slides/slide7.xml"  /><Relationship Id="rId15" Type="http://schemas.openxmlformats.org/officeDocument/2006/relationships/slide" Target="slides/slide8.xml"  /><Relationship Id="rId16" Type="http://schemas.openxmlformats.org/officeDocument/2006/relationships/slide" Target="slides/slide9.xml"  /><Relationship Id="rId17" Type="http://schemas.openxmlformats.org/officeDocument/2006/relationships/slide" Target="slides/slide10.xml"  /><Relationship Id="rId18" Type="http://schemas.openxmlformats.org/officeDocument/2006/relationships/slide" Target="slides/slide11.xml"  /><Relationship Id="rId19" Type="http://schemas.openxmlformats.org/officeDocument/2006/relationships/slide" Target="slides/slide12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3.xml"  /><Relationship Id="rId21" Type="http://schemas.openxmlformats.org/officeDocument/2006/relationships/slide" Target="slides/slide14.xml"  /><Relationship Id="rId22" Type="http://schemas.openxmlformats.org/officeDocument/2006/relationships/slide" Target="slides/slide15.xml"  /><Relationship Id="rId23" Type="http://schemas.openxmlformats.org/officeDocument/2006/relationships/slide" Target="slides/slide16.xml"  /><Relationship Id="rId24" Type="http://schemas.openxmlformats.org/officeDocument/2006/relationships/slide" Target="slides/slide17.xml"  /><Relationship Id="rId25" Type="http://schemas.openxmlformats.org/officeDocument/2006/relationships/slide" Target="slides/slide18.xml"  /><Relationship Id="rId26" Type="http://schemas.openxmlformats.org/officeDocument/2006/relationships/slide" Target="slides/slide19.xml"  /><Relationship Id="rId27" Type="http://schemas.openxmlformats.org/officeDocument/2006/relationships/slide" Target="slides/slide20.xml"  /><Relationship Id="rId28" Type="http://schemas.openxmlformats.org/officeDocument/2006/relationships/slide" Target="slides/slide21.xml"  /><Relationship Id="rId29" Type="http://schemas.openxmlformats.org/officeDocument/2006/relationships/slide" Target="slides/slide22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3.xml"  /><Relationship Id="rId31" Type="http://schemas.openxmlformats.org/officeDocument/2006/relationships/slide" Target="slides/slide24.xml"  /><Relationship Id="rId32" Type="http://schemas.openxmlformats.org/officeDocument/2006/relationships/slide" Target="slides/slide25.xml"  /><Relationship Id="rId33" Type="http://schemas.openxmlformats.org/officeDocument/2006/relationships/slide" Target="slides/slide26.xml"  /><Relationship Id="rId34" Type="http://schemas.openxmlformats.org/officeDocument/2006/relationships/slide" Target="slides/slide27.xml"  /><Relationship Id="rId35" Type="http://schemas.openxmlformats.org/officeDocument/2006/relationships/slide" Target="slides/slide28.xml"  /><Relationship Id="rId36" Type="http://schemas.openxmlformats.org/officeDocument/2006/relationships/slide" Target="slides/slide29.xml"  /><Relationship Id="rId37" Type="http://schemas.openxmlformats.org/officeDocument/2006/relationships/presProps" Target="presProps.xml"  /><Relationship Id="rId38" Type="http://schemas.openxmlformats.org/officeDocument/2006/relationships/viewProps" Target="viewProps.xml"  /><Relationship Id="rId39" Type="http://schemas.openxmlformats.org/officeDocument/2006/relationships/theme" Target="theme/theme1.xml"  /><Relationship Id="rId4" Type="http://schemas.openxmlformats.org/officeDocument/2006/relationships/slideMaster" Target="slideMasters/slideMaster4.xml"  /><Relationship Id="rId40" Type="http://schemas.openxmlformats.org/officeDocument/2006/relationships/tableStyles" Target="tableStyles.xml"  /><Relationship Id="rId5" Type="http://schemas.openxmlformats.org/officeDocument/2006/relationships/slideMaster" Target="slideMasters/slideMaster5.xml"  /><Relationship Id="rId6" Type="http://schemas.openxmlformats.org/officeDocument/2006/relationships/slideMaster" Target="slideMasters/slideMaster6.xml"  /><Relationship Id="rId7" Type="http://schemas.openxmlformats.org/officeDocument/2006/relationships/notesMaster" Target="notesMasters/notesMaster1.xml"  /><Relationship Id="rId8" Type="http://schemas.openxmlformats.org/officeDocument/2006/relationships/slide" Target="slides/slide1.xml"  /><Relationship Id="rId9" Type="http://schemas.openxmlformats.org/officeDocument/2006/relationships/slide" Target="slides/slide2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7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6503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88820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42" y="-101600"/>
            <a:ext cx="6072419" cy="70675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42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56506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8554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75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72747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42" y="-203633"/>
            <a:ext cx="5458437" cy="727791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33671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3801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79807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74223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5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1926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17421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17584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2"/>
            <a:ext cx="3719550" cy="2974839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80"/>
            <a:ext cx="5219700" cy="607509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12686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5321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384950"/>
      </p:ext>
    </p:extLst>
  </p:cSld>
  <p:clrMapOvr>
    <a:masterClrMapping/>
  </p:clrMapOvr>
  <p:transition spd="med"/>
</p:sldLayout>
</file>

<file path=ppt/slideLayouts/slideLayout6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lvl="0"/>
            <a:fld id="{B099F8B2-8829-442A-8382-0899B3F80D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9694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_rels/slideMaster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6.xml"  /><Relationship Id="rId10" Type="http://schemas.openxmlformats.org/officeDocument/2006/relationships/slideLayout" Target="../slideLayouts/slideLayout55.xml"  /><Relationship Id="rId11" Type="http://schemas.openxmlformats.org/officeDocument/2006/relationships/slideLayout" Target="../slideLayouts/slideLayout56.xml"  /><Relationship Id="rId12" Type="http://schemas.openxmlformats.org/officeDocument/2006/relationships/slideLayout" Target="../slideLayouts/slideLayout57.xml"  /><Relationship Id="rId13" Type="http://schemas.openxmlformats.org/officeDocument/2006/relationships/slideLayout" Target="../slideLayouts/slideLayout58.xml"  /><Relationship Id="rId14" Type="http://schemas.openxmlformats.org/officeDocument/2006/relationships/slideLayout" Target="../slideLayouts/slideLayout59.xml"  /><Relationship Id="rId15" Type="http://schemas.openxmlformats.org/officeDocument/2006/relationships/slideLayout" Target="../slideLayouts/slideLayout60.xml"  /><Relationship Id="rId16" Type="http://schemas.openxmlformats.org/officeDocument/2006/relationships/slideLayout" Target="../slideLayouts/slideLayout61.xml"  /><Relationship Id="rId17" Type="http://schemas.openxmlformats.org/officeDocument/2006/relationships/theme" Target="../theme/theme5.xml"  /><Relationship Id="rId2" Type="http://schemas.openxmlformats.org/officeDocument/2006/relationships/slideLayout" Target="../slideLayouts/slideLayout47.xml"  /><Relationship Id="rId3" Type="http://schemas.openxmlformats.org/officeDocument/2006/relationships/slideLayout" Target="../slideLayouts/slideLayout48.xml"  /><Relationship Id="rId4" Type="http://schemas.openxmlformats.org/officeDocument/2006/relationships/slideLayout" Target="../slideLayouts/slideLayout49.xml"  /><Relationship Id="rId5" Type="http://schemas.openxmlformats.org/officeDocument/2006/relationships/slideLayout" Target="../slideLayouts/slideLayout50.xml"  /><Relationship Id="rId6" Type="http://schemas.openxmlformats.org/officeDocument/2006/relationships/slideLayout" Target="../slideLayouts/slideLayout51.xml"  /><Relationship Id="rId7" Type="http://schemas.openxmlformats.org/officeDocument/2006/relationships/slideLayout" Target="../slideLayouts/slideLayout52.xml"  /><Relationship Id="rId8" Type="http://schemas.openxmlformats.org/officeDocument/2006/relationships/slideLayout" Target="../slideLayouts/slideLayout53.xml"  /><Relationship Id="rId9" Type="http://schemas.openxmlformats.org/officeDocument/2006/relationships/slideLayout" Target="../slideLayouts/slideLayout54.xml"  /></Relationships>
</file>

<file path=ppt/slideMasters/_rels/slideMaster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2.xml"  /><Relationship Id="rId10" Type="http://schemas.openxmlformats.org/officeDocument/2006/relationships/slideLayout" Target="../slideLayouts/slideLayout71.xml"  /><Relationship Id="rId11" Type="http://schemas.openxmlformats.org/officeDocument/2006/relationships/slideLayout" Target="../slideLayouts/slideLayout72.xml"  /><Relationship Id="rId12" Type="http://schemas.openxmlformats.org/officeDocument/2006/relationships/slideLayout" Target="../slideLayouts/slideLayout73.xml"  /><Relationship Id="rId13" Type="http://schemas.openxmlformats.org/officeDocument/2006/relationships/theme" Target="../theme/theme6.xml"  /><Relationship Id="rId2" Type="http://schemas.openxmlformats.org/officeDocument/2006/relationships/slideLayout" Target="../slideLayouts/slideLayout63.xml"  /><Relationship Id="rId3" Type="http://schemas.openxmlformats.org/officeDocument/2006/relationships/slideLayout" Target="../slideLayouts/slideLayout64.xml"  /><Relationship Id="rId4" Type="http://schemas.openxmlformats.org/officeDocument/2006/relationships/slideLayout" Target="../slideLayouts/slideLayout65.xml"  /><Relationship Id="rId5" Type="http://schemas.openxmlformats.org/officeDocument/2006/relationships/slideLayout" Target="../slideLayouts/slideLayout66.xml"  /><Relationship Id="rId6" Type="http://schemas.openxmlformats.org/officeDocument/2006/relationships/slideLayout" Target="../slideLayouts/slideLayout67.xml"  /><Relationship Id="rId7" Type="http://schemas.openxmlformats.org/officeDocument/2006/relationships/slideLayout" Target="../slideLayouts/slideLayout68.xml"  /><Relationship Id="rId8" Type="http://schemas.openxmlformats.org/officeDocument/2006/relationships/slideLayout" Target="../slideLayouts/slideLayout69.xml"  /><Relationship Id="rId9" Type="http://schemas.openxmlformats.org/officeDocument/2006/relationships/slideLayout" Target="../slideLayouts/slideLayout7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38004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kern="0">
                <a:sym typeface="Helvetica Neue"/>
              </a:rPr>
              <a:pPr algn="ctr" latinLnBrk="0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20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99" r:id="rId16"/>
  </p:sldLayoutIdLst>
  <p:transition xmlns:mc="http://schemas.openxmlformats.org/markup-compatibility/2006" xmlns:hp="http://schemas.haansoft.com/office/presentation/8.0" mc:Ignorable="hp" hp:hslDur="50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1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4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1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10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1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10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5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6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7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3.xml"  /><Relationship Id="rId2" Type="http://schemas.openxmlformats.org/officeDocument/2006/relationships/image" Target="../media/image1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63.xml"  /><Relationship Id="rId3" Type="http://schemas.openxmlformats.org/officeDocument/2006/relationships/image" Target="../media/image12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68.xml"  /><Relationship Id="rId3" Type="http://schemas.openxmlformats.org/officeDocument/2006/relationships/image" Target="../media/image13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3.xml"  /><Relationship Id="rId2" Type="http://schemas.openxmlformats.org/officeDocument/2006/relationships/image" Target="../media/image12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3.xml"  /><Relationship Id="rId2" Type="http://schemas.openxmlformats.org/officeDocument/2006/relationships/image" Target="../media/image14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63.xml"  /><Relationship Id="rId3" Type="http://schemas.openxmlformats.org/officeDocument/2006/relationships/image" Target="../media/image11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0.xml"  /><Relationship Id="rId3" Type="http://schemas.openxmlformats.org/officeDocument/2006/relationships/image" Target="../media/image15.png"  /><Relationship Id="rId4" Type="http://schemas.microsoft.com/office/2007/relationships/hdphoto" Target="../embeddings/oleObject1.wdp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6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6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6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6.xml"  /><Relationship Id="rId2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6.xml"  /><Relationship Id="rId2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6.xml"  /><Relationship Id="rId2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6.xml"  /><Relationship Id="rId2" Type="http://schemas.openxmlformats.org/officeDocument/2006/relationships/image" Target="../media/image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6.xml"  /><Relationship Id="rId2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1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하나님 함께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하시니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아무것도 두렵지 않아</a:t>
            </a:r>
            <a:endParaRPr lang="ko-KR" altLang="en-US" sz="5000" b="1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가장 강하신 우리 하나님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내 곁에 계시니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199385388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21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주현절 후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9257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21587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5486727"/>
      </p:ext>
    </p:extLst>
  </p:cSld>
  <p:clrMapOvr>
    <a:masterClrMapping/>
  </p:clrMapOvr>
  <p:transition/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박시우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18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7871" y="1898978"/>
            <a:ext cx="7848872" cy="209960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사사기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228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성경봉독</a:t>
            </a:r>
            <a:r>
              <a:rPr lang="en-US" altLang="ko-KR" sz="5500" b="1">
                <a:solidFill>
                  <a:srgbClr val="000000"/>
                </a:solidFill>
              </a:rPr>
              <a:t>-</a:t>
            </a:r>
            <a:r>
              <a:rPr lang="ko-KR" altLang="en-US" sz="5500" b="1">
                <a:solidFill>
                  <a:srgbClr val="000000"/>
                </a:solidFill>
              </a:rPr>
              <a:t> 사사기 </a:t>
            </a:r>
            <a:r>
              <a:rPr lang="en-US" altLang="ko-KR" sz="5500" b="1">
                <a:solidFill>
                  <a:srgbClr val="000000"/>
                </a:solidFill>
              </a:rPr>
              <a:t>13</a:t>
            </a:r>
            <a:r>
              <a:rPr lang="ko-KR" altLang="en-US" sz="5500" b="1">
                <a:solidFill>
                  <a:srgbClr val="000000"/>
                </a:solidFill>
              </a:rPr>
              <a:t>장</a:t>
            </a:r>
            <a:r>
              <a:rPr lang="en-US" altLang="ko-KR" sz="5500" b="1">
                <a:solidFill>
                  <a:srgbClr val="000000"/>
                </a:solidFill>
              </a:rPr>
              <a:t> </a:t>
            </a:r>
            <a:endParaRPr lang="en-US" altLang="ko-KR" sz="55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953632" y="1721392"/>
            <a:ext cx="9819822" cy="438222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4700" b="1">
                <a:solidFill>
                  <a:schemeClr val="tx1"/>
                </a:solidFill>
              </a:rPr>
              <a:t>5</a:t>
            </a:r>
            <a:r>
              <a:rPr lang="ko-KR" altLang="en-US" sz="4700" b="1">
                <a:solidFill>
                  <a:schemeClr val="tx1"/>
                </a:solidFill>
              </a:rPr>
              <a:t> 보라 네가 임신하여 아들을 낳으리니 그의 머리 위에 삭도를 대지 말라 이 아이는 태에서 나옴으로부터 하나님께 바쳐진 나신인이 됨이라 그가 블레셋 사람의 손에서 이스라엘을 구원하기 시작하리라 하시니</a:t>
            </a:r>
            <a:endParaRPr lang="ko-KR" altLang="en-US" sz="47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3880"/>
            <a:ext cx="7848872" cy="5694244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6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000" b="1">
                <a:solidFill>
                  <a:prstClr val="black"/>
                </a:solidFill>
                <a:latin typeface="HY그래픽M"/>
                <a:ea typeface="HY그래픽M"/>
              </a:rPr>
              <a:t>슈퍼스타 </a:t>
            </a:r>
            <a:r>
              <a:rPr lang="ko-KR" altLang="en-US" sz="5000" b="1">
                <a:solidFill>
                  <a:schemeClr val="tx1"/>
                </a:solidFill>
                <a:latin typeface="HY그래픽M"/>
                <a:ea typeface="HY그래픽M"/>
              </a:rPr>
              <a:t>사사 </a:t>
            </a:r>
            <a:endParaRPr lang="ko-KR" altLang="en-US" sz="5000" b="1">
              <a:solidFill>
                <a:schemeClr val="tx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000" b="1">
                <a:solidFill>
                  <a:srgbClr val="ff0000"/>
                </a:solidFill>
                <a:latin typeface="HY그래픽M"/>
                <a:ea typeface="HY그래픽M"/>
              </a:rPr>
              <a:t>삼손</a:t>
            </a:r>
            <a:r>
              <a:rPr lang="ko-KR" altLang="en-US" sz="5000" b="1">
                <a:solidFill>
                  <a:schemeClr val="tx1"/>
                </a:solidFill>
                <a:latin typeface="HY그래픽M"/>
                <a:ea typeface="HY그래픽M"/>
              </a:rPr>
              <a:t>은 누구일까</a:t>
            </a:r>
            <a:r>
              <a:rPr lang="en-US" altLang="ko-KR" sz="5000" b="1">
                <a:solidFill>
                  <a:schemeClr val="tx1"/>
                </a:solidFill>
                <a:latin typeface="HY그래픽M"/>
                <a:ea typeface="HY그래픽M"/>
              </a:rPr>
              <a:t>?</a:t>
            </a:r>
            <a:endParaRPr lang="en-US" altLang="ko-KR" sz="5900" b="1">
              <a:solidFill>
                <a:schemeClr val="tx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이라임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648" y="220640"/>
            <a:ext cx="3034103" cy="400095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  <a:endParaRPr kumimoji="0" lang="ko-KR" altLang="en-US" sz="2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281" y="1592043"/>
            <a:ext cx="9584871" cy="769427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916832"/>
            <a:ext cx="11191664" cy="3884126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lvl="0" algn="ctr" defTabSz="9141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1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1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1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7484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89462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19617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55638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19_레이어 26.jpg" descr="2023 _0019_레이어 2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2146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18_레이어 27.jpg" descr="2023 _0018_레이어 27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2414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보이지 않아도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난 알 고 있어요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하나님 내 곁에 계심을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새 힘주시고 인도해 주시는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사랑의 하나님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4044260209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6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3200" b="0" i="0" u="none" strike="noStrike" cap="none" spc="0" normalizeH="0" baseline="0"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2400" b="0" i="0" u="none" strike="noStrike" cap="none" spc="0" normalizeH="0" baseline="0"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txDef>
  </a:objectDefaults>
</a:theme>
</file>

<file path=ppt/theme/theme6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225</ep:Words>
  <ep:PresentationFormat>와이드스크린</ep:PresentationFormat>
  <ep:Paragraphs>105</ep:Paragraphs>
  <ep:Slides>29</ep:Slides>
  <ep:Notes>13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29</vt:i4>
      </vt:variant>
    </vt:vector>
  </ep:HeadingPairs>
  <ep:TitlesOfParts>
    <vt:vector size="35" baseType="lpstr">
      <vt:lpstr>Office 테마</vt:lpstr>
      <vt:lpstr>7_Office 테마</vt:lpstr>
      <vt:lpstr>2_파형</vt:lpstr>
      <vt:lpstr>3_Office 테마</vt:lpstr>
      <vt:lpstr>26_BasicWhite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2024-01-19T08:32:58.401</dcterms:modified>
  <cp:revision>158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