
<file path=[Content_Types].xml><?xml version="1.0" encoding="utf-8"?>
<Types xmlns="http://schemas.openxmlformats.org/package/2006/content-types">
  <Default Extension="bin" ContentType="application/octet-stream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4355" r:id="rId3"/>
    <p:sldMasterId id="2147485014" r:id="rId4"/>
    <p:sldMasterId id="2147485038" r:id="rId5"/>
    <p:sldMasterId id="2147485050" r:id="rId6"/>
    <p:sldMasterId id="2147485062" r:id="rId7"/>
  </p:sldMasterIdLst>
  <p:notesMasterIdLst>
    <p:notesMasterId r:id="rId52"/>
  </p:notesMasterIdLst>
  <p:sldIdLst>
    <p:sldId id="1998" r:id="rId8"/>
    <p:sldId id="305" r:id="rId9"/>
    <p:sldId id="3751" r:id="rId10"/>
    <p:sldId id="3752" r:id="rId11"/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3738" r:id="rId20"/>
    <p:sldId id="3739" r:id="rId21"/>
    <p:sldId id="3740" r:id="rId22"/>
    <p:sldId id="3741" r:id="rId23"/>
    <p:sldId id="3742" r:id="rId24"/>
    <p:sldId id="3743" r:id="rId25"/>
    <p:sldId id="3744" r:id="rId26"/>
    <p:sldId id="3745" r:id="rId27"/>
    <p:sldId id="265" r:id="rId28"/>
    <p:sldId id="3746" r:id="rId29"/>
    <p:sldId id="266" r:id="rId30"/>
    <p:sldId id="267" r:id="rId31"/>
    <p:sldId id="2614" r:id="rId32"/>
    <p:sldId id="2547" r:id="rId33"/>
    <p:sldId id="2548" r:id="rId34"/>
    <p:sldId id="2549" r:id="rId35"/>
    <p:sldId id="2550" r:id="rId36"/>
    <p:sldId id="3747" r:id="rId37"/>
    <p:sldId id="3748" r:id="rId38"/>
    <p:sldId id="3749" r:id="rId39"/>
    <p:sldId id="3750" r:id="rId40"/>
    <p:sldId id="2915" r:id="rId41"/>
    <p:sldId id="3067" r:id="rId42"/>
    <p:sldId id="3068" r:id="rId43"/>
    <p:sldId id="3069" r:id="rId44"/>
    <p:sldId id="276" r:id="rId45"/>
    <p:sldId id="2922" r:id="rId46"/>
    <p:sldId id="2641" r:id="rId47"/>
    <p:sldId id="1932" r:id="rId48"/>
    <p:sldId id="1933" r:id="rId49"/>
    <p:sldId id="1934" r:id="rId50"/>
    <p:sldId id="2363" r:id="rId51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905" autoAdjust="0"/>
    <p:restoredTop sz="86422" autoAdjust="0"/>
  </p:normalViewPr>
  <p:slideViewPr>
    <p:cSldViewPr snapToGrid="0">
      <p:cViewPr varScale="1">
        <p:scale>
          <a:sx n="72" d="100"/>
          <a:sy n="72" d="100"/>
        </p:scale>
        <p:origin x="739" y="58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2025-09-05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7935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077B7-92F0-429C-9EA0-BE70C43F162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418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3946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242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20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2025-09-05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2025-09-05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31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31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2025-09-05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5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5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7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2025-09-05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1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9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2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2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8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2025-09-05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9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4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82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5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5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1869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9789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729" y="420397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6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74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93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4870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197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2025-09-05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7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7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0562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7620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7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5165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200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5822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329" y="33908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8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5604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674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6387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06437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37920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2204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2025-09-05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18499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2025-09-05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27248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2025-09-05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63455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2025-09-05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02055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9043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3058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105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26662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118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40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2025-09-05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756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703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448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594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871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290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972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163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68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2025-09-05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594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2025-09-05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2025-09-05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32858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2025-09-05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45122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2025-09-05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02940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2025-09-05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04254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2025-09-05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6055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8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2025-09-05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095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2025-09-05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84121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2025-09-05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37193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6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2025-09-05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25493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8" y="2214564"/>
            <a:ext cx="6477023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/>
              <a:t>첫째 목차</a:t>
            </a:r>
          </a:p>
          <a:p>
            <a:pPr lvl="0"/>
            <a:r>
              <a:rPr lang="ko-KR" altLang="en-US"/>
              <a:t>둘째 목차</a:t>
            </a:r>
          </a:p>
          <a:p>
            <a:pPr lvl="0"/>
            <a:r>
              <a:rPr lang="ko-KR" altLang="en-US"/>
              <a:t>셋째 목차</a:t>
            </a:r>
          </a:p>
          <a:p>
            <a:pPr lvl="0"/>
            <a:r>
              <a:rPr lang="ko-KR" altLang="en-US"/>
              <a:t>넷째 목차</a:t>
            </a:r>
          </a:p>
          <a:p>
            <a:pPr lvl="0"/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2025-09-05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578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2025-09-05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2025-09-05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60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2025-09-05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2025-09-05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730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38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66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80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734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40" y="6250734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734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69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  <p:sldLayoutId id="2147485016" r:id="rId2"/>
    <p:sldLayoutId id="2147485017" r:id="rId3"/>
    <p:sldLayoutId id="2147485018" r:id="rId4"/>
    <p:sldLayoutId id="2147485019" r:id="rId5"/>
    <p:sldLayoutId id="2147485020" r:id="rId6"/>
    <p:sldLayoutId id="2147485021" r:id="rId7"/>
    <p:sldLayoutId id="2147485022" r:id="rId8"/>
    <p:sldLayoutId id="2147485023" r:id="rId9"/>
    <p:sldLayoutId id="2147485024" r:id="rId10"/>
    <p:sldLayoutId id="2147485025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F8E1C-55AE-476D-B34A-A6F683CDB614}" type="datetimeFigureOut">
              <a:rPr lang="ko-KR" altLang="en-US" smtClean="0"/>
              <a:t>2025-09-05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424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9" r:id="rId1"/>
    <p:sldLayoutId id="2147485040" r:id="rId2"/>
    <p:sldLayoutId id="2147485041" r:id="rId3"/>
    <p:sldLayoutId id="2147485042" r:id="rId4"/>
    <p:sldLayoutId id="2147485043" r:id="rId5"/>
    <p:sldLayoutId id="2147485044" r:id="rId6"/>
    <p:sldLayoutId id="2147485045" r:id="rId7"/>
    <p:sldLayoutId id="2147485046" r:id="rId8"/>
    <p:sldLayoutId id="2147485047" r:id="rId9"/>
    <p:sldLayoutId id="2147485048" r:id="rId10"/>
    <p:sldLayoutId id="2147485049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F8E1C-55AE-476D-B34A-A6F683CDB61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2025-09-05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829E6-5A9C-42CD-B062-D5D2676D7E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1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2025-09-05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122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3" r:id="rId1"/>
    <p:sldLayoutId id="2147485064" r:id="rId2"/>
    <p:sldLayoutId id="2147485065" r:id="rId3"/>
    <p:sldLayoutId id="2147485066" r:id="rId4"/>
    <p:sldLayoutId id="2147485067" r:id="rId5"/>
    <p:sldLayoutId id="2147485068" r:id="rId6"/>
    <p:sldLayoutId id="2147485069" r:id="rId7"/>
    <p:sldLayoutId id="2147485070" r:id="rId8"/>
    <p:sldLayoutId id="2147485071" r:id="rId9"/>
    <p:sldLayoutId id="2147485072" r:id="rId10"/>
    <p:sldLayoutId id="2147485073" r:id="rId11"/>
    <p:sldLayoutId id="2147485074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9.bin"/><Relationship Id="rId5" Type="http://schemas.openxmlformats.org/officeDocument/2006/relationships/image" Target="../media/image18.bin"/><Relationship Id="rId4" Type="http://schemas.openxmlformats.org/officeDocument/2006/relationships/image" Target="../media/image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9.bin"/><Relationship Id="rId5" Type="http://schemas.openxmlformats.org/officeDocument/2006/relationships/image" Target="../media/image19.bin"/><Relationship Id="rId4" Type="http://schemas.openxmlformats.org/officeDocument/2006/relationships/image" Target="../media/image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9.bin"/><Relationship Id="rId5" Type="http://schemas.openxmlformats.org/officeDocument/2006/relationships/image" Target="../media/image20.bin"/><Relationship Id="rId4" Type="http://schemas.openxmlformats.org/officeDocument/2006/relationships/image" Target="../media/image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bin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5.bin"/><Relationship Id="rId5" Type="http://schemas.openxmlformats.org/officeDocument/2006/relationships/image" Target="../media/image24.bin"/><Relationship Id="rId4" Type="http://schemas.openxmlformats.org/officeDocument/2006/relationships/image" Target="../media/image2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bin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3.bin"/><Relationship Id="rId5" Type="http://schemas.openxmlformats.org/officeDocument/2006/relationships/image" Target="../media/image26.bin"/><Relationship Id="rId4" Type="http://schemas.openxmlformats.org/officeDocument/2006/relationships/image" Target="../media/image2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bin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3.bin"/><Relationship Id="rId5" Type="http://schemas.openxmlformats.org/officeDocument/2006/relationships/image" Target="../media/image28.bin"/><Relationship Id="rId4" Type="http://schemas.openxmlformats.org/officeDocument/2006/relationships/image" Target="../media/image2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bin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3.bin"/><Relationship Id="rId5" Type="http://schemas.openxmlformats.org/officeDocument/2006/relationships/image" Target="../media/image29.bin"/><Relationship Id="rId4" Type="http://schemas.openxmlformats.org/officeDocument/2006/relationships/image" Target="../media/image2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bin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3.bin"/><Relationship Id="rId5" Type="http://schemas.openxmlformats.org/officeDocument/2006/relationships/image" Target="../media/image30.bin"/><Relationship Id="rId4" Type="http://schemas.openxmlformats.org/officeDocument/2006/relationships/image" Target="../media/image2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bin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3.bin"/><Relationship Id="rId5" Type="http://schemas.openxmlformats.org/officeDocument/2006/relationships/image" Target="../media/image31.bin"/><Relationship Id="rId4" Type="http://schemas.openxmlformats.org/officeDocument/2006/relationships/image" Target="../media/image2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bin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3.bin"/><Relationship Id="rId5" Type="http://schemas.openxmlformats.org/officeDocument/2006/relationships/image" Target="../media/image33.bin"/><Relationship Id="rId4" Type="http://schemas.openxmlformats.org/officeDocument/2006/relationships/image" Target="../media/image3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bin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8.bin"/><Relationship Id="rId5" Type="http://schemas.openxmlformats.org/officeDocument/2006/relationships/image" Target="../media/image37.bin"/><Relationship Id="rId4" Type="http://schemas.openxmlformats.org/officeDocument/2006/relationships/image" Target="../media/image3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bin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6.bin"/><Relationship Id="rId5" Type="http://schemas.openxmlformats.org/officeDocument/2006/relationships/image" Target="../media/image39.bin"/><Relationship Id="rId4" Type="http://schemas.openxmlformats.org/officeDocument/2006/relationships/image" Target="../media/image3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bin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6.bin"/><Relationship Id="rId5" Type="http://schemas.openxmlformats.org/officeDocument/2006/relationships/image" Target="../media/image41.bin"/><Relationship Id="rId4" Type="http://schemas.openxmlformats.org/officeDocument/2006/relationships/image" Target="../media/image4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bin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6.bin"/><Relationship Id="rId5" Type="http://schemas.openxmlformats.org/officeDocument/2006/relationships/image" Target="../media/image42.bin"/><Relationship Id="rId4" Type="http://schemas.openxmlformats.org/officeDocument/2006/relationships/image" Target="../media/image3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bin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6.bin"/><Relationship Id="rId5" Type="http://schemas.openxmlformats.org/officeDocument/2006/relationships/image" Target="../media/image43.bin"/><Relationship Id="rId4" Type="http://schemas.openxmlformats.org/officeDocument/2006/relationships/image" Target="../media/image40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bin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9.bin"/><Relationship Id="rId5" Type="http://schemas.openxmlformats.org/officeDocument/2006/relationships/image" Target="../media/image48.bin"/><Relationship Id="rId4" Type="http://schemas.openxmlformats.org/officeDocument/2006/relationships/image" Target="../media/image4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bin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51.bin"/><Relationship Id="rId5" Type="http://schemas.openxmlformats.org/officeDocument/2006/relationships/image" Target="../media/image50.bin"/><Relationship Id="rId4" Type="http://schemas.openxmlformats.org/officeDocument/2006/relationships/image" Target="../media/image4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bin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9.bin"/><Relationship Id="rId5" Type="http://schemas.openxmlformats.org/officeDocument/2006/relationships/image" Target="../media/image48.bin"/><Relationship Id="rId4" Type="http://schemas.openxmlformats.org/officeDocument/2006/relationships/image" Target="../media/image5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bin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9.bin"/><Relationship Id="rId5" Type="http://schemas.openxmlformats.org/officeDocument/2006/relationships/image" Target="../media/image51.bin"/><Relationship Id="rId4" Type="http://schemas.openxmlformats.org/officeDocument/2006/relationships/image" Target="../media/image5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58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1.bin"/><Relationship Id="rId5" Type="http://schemas.openxmlformats.org/officeDocument/2006/relationships/image" Target="../media/image10.bin"/><Relationship Id="rId4" Type="http://schemas.openxmlformats.org/officeDocument/2006/relationships/image" Target="../media/image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9.bin"/><Relationship Id="rId5" Type="http://schemas.openxmlformats.org/officeDocument/2006/relationships/image" Target="../media/image13.bin"/><Relationship Id="rId4" Type="http://schemas.openxmlformats.org/officeDocument/2006/relationships/image" Target="../media/image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9.bin"/><Relationship Id="rId5" Type="http://schemas.openxmlformats.org/officeDocument/2006/relationships/image" Target="../media/image15.bin"/><Relationship Id="rId4" Type="http://schemas.openxmlformats.org/officeDocument/2006/relationships/image" Target="../media/image1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9.bin"/><Relationship Id="rId5" Type="http://schemas.openxmlformats.org/officeDocument/2006/relationships/image" Target="../media/image16.bin"/><Relationship Id="rId4" Type="http://schemas.openxmlformats.org/officeDocument/2006/relationships/image" Target="../media/image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9.bin"/><Relationship Id="rId5" Type="http://schemas.openxmlformats.org/officeDocument/2006/relationships/image" Target="../media/image17.bin"/><Relationship Id="rId4" Type="http://schemas.openxmlformats.org/officeDocument/2006/relationships/image" Target="../media/image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69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137" y="412273"/>
            <a:ext cx="42460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75" y="811277"/>
            <a:ext cx="982133" cy="4699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9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137" y="412273"/>
            <a:ext cx="42460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75" y="811277"/>
            <a:ext cx="982133" cy="4699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137" y="412273"/>
            <a:ext cx="42460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75" y="811277"/>
            <a:ext cx="982133" cy="4699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93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34" y="412273"/>
            <a:ext cx="35475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5" y="811849"/>
            <a:ext cx="982133" cy="469900"/>
          </a:xfrm>
          <a:prstGeom prst="rect">
            <a:avLst/>
          </a:prstGeom>
        </p:spPr>
      </p:pic>
      <p:pic>
        <p:nvPicPr>
          <p:cNvPr id="7" name="그림 6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39" y="1643300"/>
            <a:ext cx="7971367" cy="307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95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34" y="412273"/>
            <a:ext cx="35475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39" y="1643300"/>
            <a:ext cx="7971367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5" y="811849"/>
            <a:ext cx="982133" cy="4699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50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34" y="412273"/>
            <a:ext cx="35475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5" y="811849"/>
            <a:ext cx="982133" cy="4699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4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34" y="412273"/>
            <a:ext cx="35475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39" y="1643300"/>
            <a:ext cx="7971367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5" y="811849"/>
            <a:ext cx="982133" cy="469900"/>
          </a:xfrm>
          <a:prstGeom prst="rect">
            <a:avLst/>
          </a:prstGeom>
        </p:spPr>
      </p:pic>
      <p:pic>
        <p:nvPicPr>
          <p:cNvPr id="6" name="그림 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02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34" y="412273"/>
            <a:ext cx="35475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5" y="811849"/>
            <a:ext cx="982133" cy="4699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06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34" y="412273"/>
            <a:ext cx="35475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5" y="811849"/>
            <a:ext cx="982133" cy="469900"/>
          </a:xfrm>
          <a:prstGeom prst="rect">
            <a:avLst/>
          </a:prstGeom>
        </p:spPr>
      </p:pic>
      <p:pic>
        <p:nvPicPr>
          <p:cNvPr id="6" name="그림 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03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34" y="412273"/>
            <a:ext cx="35475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5" y="811849"/>
            <a:ext cx="982133" cy="469900"/>
          </a:xfrm>
          <a:prstGeom prst="rect">
            <a:avLst/>
          </a:prstGeom>
        </p:spPr>
      </p:pic>
      <p:pic>
        <p:nvPicPr>
          <p:cNvPr id="6" name="그림 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62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AD9D0-7587-1722-71F5-6F5348F23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D3A3F975-0E64-F7B1-5F39-08DF017F0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4321344-201A-B010-995B-97B4EAB93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" y="0"/>
            <a:ext cx="1218526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C58D1D-E519-ACEC-2E0A-ACAF916C15C3}"/>
              </a:ext>
            </a:extLst>
          </p:cNvPr>
          <p:cNvSpPr txBox="1"/>
          <p:nvPr/>
        </p:nvSpPr>
        <p:spPr>
          <a:xfrm>
            <a:off x="1817207" y="3041531"/>
            <a:ext cx="94090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ko-KR" altLang="en-US" sz="14000" b="1" dirty="0">
                <a:solidFill>
                  <a:prstClr val="white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찬양해요</a:t>
            </a:r>
            <a:r>
              <a:rPr lang="en-US" altLang="ko-KR" sz="14000" dirty="0">
                <a:solidFill>
                  <a:prstClr val="white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~</a:t>
            </a:r>
            <a:endParaRPr lang="ko-KR" altLang="en-US" sz="14000" dirty="0">
              <a:solidFill>
                <a:prstClr val="white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A75751-DE38-AFF3-0359-1AB3F98C75FB}"/>
              </a:ext>
            </a:extLst>
          </p:cNvPr>
          <p:cNvSpPr txBox="1"/>
          <p:nvPr/>
        </p:nvSpPr>
        <p:spPr>
          <a:xfrm>
            <a:off x="4064000" y="1702893"/>
            <a:ext cx="561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800" b="1" dirty="0">
                <a:solidFill>
                  <a:schemeClr val="bg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믿음으로</a:t>
            </a:r>
            <a:r>
              <a:rPr lang="en-US" altLang="ko-KR" sz="8800" b="1" dirty="0">
                <a:solidFill>
                  <a:schemeClr val="bg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~</a:t>
            </a:r>
            <a:endParaRPr lang="ko-KR" altLang="en-US" sz="8800" b="1" dirty="0">
              <a:solidFill>
                <a:schemeClr val="bg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9140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98" y="412273"/>
            <a:ext cx="5041900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65" y="814363"/>
            <a:ext cx="1240367" cy="228600"/>
          </a:xfrm>
          <a:prstGeom prst="rect">
            <a:avLst/>
          </a:prstGeom>
        </p:spPr>
      </p:pic>
      <p:pic>
        <p:nvPicPr>
          <p:cNvPr id="7" name="그림 6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38" y="1643300"/>
            <a:ext cx="7979833" cy="307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72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98" y="412273"/>
            <a:ext cx="5041900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38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65" y="814363"/>
            <a:ext cx="1240367" cy="2286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22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98" y="412273"/>
            <a:ext cx="5041900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38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65" y="814363"/>
            <a:ext cx="1240367" cy="2286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92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98" y="412273"/>
            <a:ext cx="5041900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38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65" y="814363"/>
            <a:ext cx="1240367" cy="2286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99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98" y="412273"/>
            <a:ext cx="5041900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38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65" y="814363"/>
            <a:ext cx="1240367" cy="2286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96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2025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년  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9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월 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7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2987" y="240858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7100" b="1" i="0" u="none" strike="noStrike" kern="1200" cap="none" spc="0" normalizeH="0" baseline="0" noProof="0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헤드라인M"/>
                <a:ea typeface="HY헤드라인M"/>
                <a:cs typeface="+mn-cs"/>
              </a:rPr>
              <a:t>오늘은 성령강림 후 </a:t>
            </a:r>
            <a:endParaRPr kumimoji="1" lang="en-US" altLang="ko-KR" sz="7100" b="1" i="0" u="none" strike="noStrike" kern="1200" cap="none" spc="0" normalizeH="0" baseline="0" noProof="0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HY헤드라인M"/>
              <a:ea typeface="HY헤드라인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7100" b="1" i="0" u="none" strike="noStrike" kern="1200" cap="none" spc="0" normalizeH="0" baseline="0" noProof="0" dirty="0" err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헤드라인M"/>
                <a:ea typeface="HY헤드라인M"/>
                <a:cs typeface="+mn-cs"/>
              </a:rPr>
              <a:t>열세번째주일</a:t>
            </a:r>
            <a:r>
              <a:rPr kumimoji="1" lang="ko-KR" altLang="en-US" sz="7100" b="1" i="0" u="none" strike="noStrike" kern="1200" cap="none" spc="0" normalizeH="0" baseline="0" noProof="0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헤드라인M"/>
                <a:ea typeface="HY헤드라인M"/>
                <a:cs typeface="+mn-cs"/>
              </a:rPr>
              <a:t> 입니다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F81436-28BF-C683-45EA-15A09C49B133}"/>
              </a:ext>
            </a:extLst>
          </p:cNvPr>
          <p:cNvSpPr txBox="1"/>
          <p:nvPr/>
        </p:nvSpPr>
        <p:spPr>
          <a:xfrm>
            <a:off x="3048000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t>•</a:t>
            </a: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B55A2E-05CA-B688-011C-B7BDBB5FE7B7}"/>
              </a:ext>
            </a:extLst>
          </p:cNvPr>
          <p:cNvSpPr txBox="1"/>
          <p:nvPr/>
        </p:nvSpPr>
        <p:spPr>
          <a:xfrm>
            <a:off x="3048000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t>•</a:t>
            </a: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5093D-4E28-F98D-D40F-3C05DE9565AD}"/>
              </a:ext>
            </a:extLst>
          </p:cNvPr>
          <p:cNvSpPr txBox="1"/>
          <p:nvPr/>
        </p:nvSpPr>
        <p:spPr>
          <a:xfrm>
            <a:off x="3318662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t>•</a:t>
            </a: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99" y="412273"/>
            <a:ext cx="4749800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" y="801663"/>
            <a:ext cx="982133" cy="237067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808300"/>
            <a:ext cx="7979833" cy="3077633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09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99" y="412273"/>
            <a:ext cx="4749800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" y="801663"/>
            <a:ext cx="982133" cy="237067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808300"/>
            <a:ext cx="7979833" cy="307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88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99" y="412273"/>
            <a:ext cx="4749800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" y="801663"/>
            <a:ext cx="982133" cy="237067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808300"/>
            <a:ext cx="7979833" cy="3077633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251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99" y="412273"/>
            <a:ext cx="4749800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" y="801663"/>
            <a:ext cx="982133" cy="237067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808300"/>
            <a:ext cx="7979833" cy="3077633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87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err="1">
                <a:solidFill>
                  <a:prstClr val="white"/>
                </a:solidFill>
                <a:latin typeface="HY중고딕"/>
                <a:ea typeface="HY중고딕"/>
              </a:rPr>
              <a:t>이동재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4822" y="142711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7060" y="1943988"/>
            <a:ext cx="7848872" cy="2708414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600" b="1" dirty="0" err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  <a:endParaRPr lang="ko-KR" altLang="en-US" sz="66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endParaRPr lang="en-US" altLang="ko-KR" sz="44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5800" b="1" dirty="0">
                <a:solidFill>
                  <a:prstClr val="black"/>
                </a:solidFill>
                <a:latin typeface="HY중고딕"/>
                <a:ea typeface="HY중고딕"/>
              </a:rPr>
              <a:t>마태복음 </a:t>
            </a:r>
            <a:r>
              <a:rPr lang="en-US" altLang="ko-KR" sz="5800" b="1" dirty="0">
                <a:solidFill>
                  <a:prstClr val="black"/>
                </a:solidFill>
                <a:latin typeface="HY중고딕"/>
                <a:ea typeface="HY중고딕"/>
              </a:rPr>
              <a:t>13</a:t>
            </a:r>
            <a:r>
              <a:rPr lang="ko-KR" altLang="en-US" sz="5800" b="1" dirty="0">
                <a:solidFill>
                  <a:prstClr val="black"/>
                </a:solidFill>
                <a:latin typeface="HY중고딕"/>
                <a:ea typeface="HY중고딕"/>
              </a:rPr>
              <a:t>장</a:t>
            </a:r>
            <a:r>
              <a:rPr lang="en-US" altLang="ko-KR" sz="5800" b="1" dirty="0">
                <a:solidFill>
                  <a:prstClr val="black"/>
                </a:solidFill>
                <a:latin typeface="HY중고딕"/>
                <a:ea typeface="HY중고딕"/>
              </a:rPr>
              <a:t>44</a:t>
            </a:r>
            <a:r>
              <a:rPr lang="ko-KR" altLang="en-US" sz="5800" b="1" dirty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379825"/>
            <a:ext cx="11193488" cy="1015642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6000" b="1" dirty="0">
                <a:solidFill>
                  <a:srgbClr val="000000"/>
                </a:solidFill>
              </a:rPr>
              <a:t>성경봉독</a:t>
            </a:r>
            <a:r>
              <a:rPr lang="en-US" altLang="ko-KR" sz="6000" b="1" dirty="0">
                <a:solidFill>
                  <a:srgbClr val="000000"/>
                </a:solidFill>
              </a:rPr>
              <a:t>-</a:t>
            </a:r>
            <a:r>
              <a:rPr lang="ko-KR" altLang="en-US" sz="6000" b="1" dirty="0">
                <a:solidFill>
                  <a:srgbClr val="000000"/>
                </a:solidFill>
              </a:rPr>
              <a:t> 마태복음  </a:t>
            </a:r>
            <a:r>
              <a:rPr lang="en-US" altLang="ko-KR" sz="6000" b="1" dirty="0">
                <a:solidFill>
                  <a:srgbClr val="000000"/>
                </a:solidFill>
              </a:rPr>
              <a:t>13</a:t>
            </a:r>
            <a:r>
              <a:rPr lang="ko-KR" altLang="en-US" sz="6000" b="1" dirty="0">
                <a:solidFill>
                  <a:srgbClr val="000000"/>
                </a:solidFill>
              </a:rPr>
              <a:t>장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608651" y="1775292"/>
            <a:ext cx="11737974" cy="3416316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5400" b="1" dirty="0"/>
              <a:t>44</a:t>
            </a:r>
            <a:r>
              <a:rPr lang="ko-KR" altLang="en-US" sz="5400" b="1" dirty="0"/>
              <a:t>천국은 마치 밭에 </a:t>
            </a:r>
            <a:r>
              <a:rPr lang="ko-KR" altLang="en-US" sz="5400" b="1" dirty="0" err="1"/>
              <a:t>감추인</a:t>
            </a:r>
            <a:r>
              <a:rPr lang="ko-KR" altLang="en-US" sz="5400" b="1" dirty="0"/>
              <a:t> 보화와 같으니 사람이 이를 발견한 후 숨겨 두고 기뻐하며 돌아가서 자기의 소</a:t>
            </a:r>
            <a:endParaRPr lang="en-US" altLang="ko-KR" sz="5400" b="1" dirty="0"/>
          </a:p>
          <a:p>
            <a:pPr lvl="0">
              <a:defRPr/>
            </a:pPr>
            <a:r>
              <a:rPr lang="ko-KR" altLang="en-US" sz="5400" b="1" dirty="0"/>
              <a:t>유를 다 팔아 그 밭을 </a:t>
            </a:r>
            <a:r>
              <a:rPr lang="ko-KR" altLang="en-US" sz="5400" b="1" dirty="0" err="1"/>
              <a:t>사느니라</a:t>
            </a:r>
            <a:endParaRPr lang="en-US" altLang="ko-KR" sz="54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54245" y="-265720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1294" y="1279575"/>
            <a:ext cx="9060921" cy="440118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54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4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400" b="1" dirty="0">
                <a:solidFill>
                  <a:srgbClr val="00B050"/>
                </a:solidFill>
                <a:latin typeface="HY그래픽M"/>
                <a:ea typeface="HY그래픽M"/>
              </a:rPr>
              <a:t>밭에 </a:t>
            </a:r>
            <a:r>
              <a:rPr lang="ko-KR" altLang="en-US" sz="4800" b="1" dirty="0" err="1">
                <a:latin typeface="HY그래픽M"/>
                <a:ea typeface="HY그래픽M"/>
              </a:rPr>
              <a:t>감추인</a:t>
            </a:r>
            <a:r>
              <a:rPr lang="ko-KR" altLang="en-US" sz="4800" b="1" dirty="0">
                <a:solidFill>
                  <a:srgbClr val="00B050"/>
                </a:solidFill>
                <a:latin typeface="HY그래픽M"/>
                <a:ea typeface="HY그래픽M"/>
              </a:rPr>
              <a:t> </a:t>
            </a:r>
            <a:r>
              <a:rPr lang="ko-KR" altLang="en-US" sz="5400" b="1" dirty="0">
                <a:solidFill>
                  <a:srgbClr val="FF0000"/>
                </a:solidFill>
                <a:latin typeface="HY그래픽M"/>
                <a:ea typeface="HY그래픽M"/>
              </a:rPr>
              <a:t>보화</a:t>
            </a:r>
            <a:r>
              <a:rPr lang="ko-KR" altLang="en-US" sz="4800" b="1" dirty="0">
                <a:solidFill>
                  <a:srgbClr val="00B050"/>
                </a:solidFill>
                <a:latin typeface="HY그래픽M"/>
                <a:ea typeface="HY그래픽M"/>
              </a:rPr>
              <a:t> </a:t>
            </a:r>
            <a:r>
              <a:rPr lang="ko-KR" altLang="en-US" sz="4800" b="1" dirty="0">
                <a:latin typeface="HY그래픽M"/>
                <a:ea typeface="HY그래픽M"/>
              </a:rPr>
              <a:t>이야기</a:t>
            </a:r>
            <a:endParaRPr lang="en-US" altLang="ko-KR" sz="4800" b="1" dirty="0"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6600" b="1" dirty="0"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400" b="1" dirty="0" err="1">
                <a:solidFill>
                  <a:srgbClr val="000000"/>
                </a:solidFill>
                <a:latin typeface="HY그래픽M"/>
                <a:ea typeface="HY그래픽M"/>
              </a:rPr>
              <a:t>김광래</a:t>
            </a:r>
            <a:r>
              <a:rPr lang="ko-KR" altLang="en-US" sz="5400" b="1" dirty="0">
                <a:solidFill>
                  <a:srgbClr val="000000"/>
                </a:solidFill>
                <a:latin typeface="HY그래픽M"/>
                <a:ea typeface="HY그래픽M"/>
              </a:rPr>
              <a:t> 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D67C63-3501-8674-D810-99D9123EB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737F752C-818A-71DB-FAAA-1468F9BF4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343B850E-EC10-AFEC-ECD6-0C071A1F3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8526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B850DF-EF4E-6AA4-8E92-1154894828E5}"/>
              </a:ext>
            </a:extLst>
          </p:cNvPr>
          <p:cNvSpPr txBox="1"/>
          <p:nvPr/>
        </p:nvSpPr>
        <p:spPr>
          <a:xfrm>
            <a:off x="1612899" y="2028616"/>
            <a:ext cx="873483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Y엽서M" panose="02030600000101010101" pitchFamily="18" charset="-127"/>
                <a:ea typeface="HY엽서M" panose="02030600000101010101" pitchFamily="18" charset="-127"/>
                <a:cs typeface="+mn-cs"/>
              </a:rPr>
              <a:t>헌금 찬양</a:t>
            </a:r>
            <a:br>
              <a:rPr kumimoji="0" lang="ko-KR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Y엽서M" panose="02030600000101010101" pitchFamily="18" charset="-127"/>
                <a:ea typeface="HY엽서M" panose="02030600000101010101" pitchFamily="18" charset="-127"/>
                <a:cs typeface="+mn-cs"/>
              </a:rPr>
            </a:br>
            <a:r>
              <a:rPr kumimoji="0" lang="ko-KR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Y엽서M" panose="02030600000101010101" pitchFamily="18" charset="-127"/>
                <a:ea typeface="HY엽서M" panose="02030600000101010101" pitchFamily="18" charset="-127"/>
                <a:cs typeface="+mn-cs"/>
              </a:rPr>
              <a:t>하이어 성가대 </a:t>
            </a:r>
          </a:p>
        </p:txBody>
      </p:sp>
    </p:spTree>
    <p:extLst>
      <p:ext uri="{BB962C8B-B14F-4D97-AF65-F5344CB8AC3E}">
        <p14:creationId xmlns:p14="http://schemas.microsoft.com/office/powerpoint/2010/main" val="19467394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err="1">
                <a:solidFill>
                  <a:prstClr val="white"/>
                </a:solidFill>
                <a:latin typeface="HY중고딕"/>
                <a:ea typeface="HY중고딕"/>
              </a:rPr>
              <a:t>이라임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5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35"/>
            <a:ext cx="6912768" cy="1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545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137" y="412273"/>
            <a:ext cx="4246033" cy="863600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7" name="그림 6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75" y="811277"/>
            <a:ext cx="982133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60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137" y="412273"/>
            <a:ext cx="42460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75" y="811277"/>
            <a:ext cx="982133" cy="4699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74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137" y="412273"/>
            <a:ext cx="42460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75" y="811277"/>
            <a:ext cx="982133" cy="4699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14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137" y="412273"/>
            <a:ext cx="42460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75" y="811277"/>
            <a:ext cx="982133" cy="4699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24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137" y="412273"/>
            <a:ext cx="4246033" cy="863600"/>
          </a:xfrm>
          <a:prstGeom prst="rect">
            <a:avLst/>
          </a:prstGeom>
        </p:spPr>
      </p:pic>
      <p:pic>
        <p:nvPicPr>
          <p:cNvPr id="3" name="그림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0" y="1643300"/>
            <a:ext cx="7979833" cy="3077633"/>
          </a:xfrm>
          <a:prstGeom prst="rect">
            <a:avLst/>
          </a:prstGeom>
        </p:spPr>
      </p:pic>
      <p:pic>
        <p:nvPicPr>
          <p:cNvPr id="4" name="그림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75" y="811277"/>
            <a:ext cx="982133" cy="4699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629" y="747474"/>
            <a:ext cx="1143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01209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25110</TotalTime>
  <Words>260</Words>
  <Application>Microsoft Office PowerPoint</Application>
  <PresentationFormat>와이드스크린</PresentationFormat>
  <Paragraphs>101</Paragraphs>
  <Slides>44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7</vt:i4>
      </vt:variant>
      <vt:variant>
        <vt:lpstr>슬라이드 제목</vt:lpstr>
      </vt:variant>
      <vt:variant>
        <vt:i4>44</vt:i4>
      </vt:variant>
    </vt:vector>
  </HeadingPairs>
  <TitlesOfParts>
    <vt:vector size="64" baseType="lpstr">
      <vt:lpstr>08서울한강체 M</vt:lpstr>
      <vt:lpstr>HY견고딕</vt:lpstr>
      <vt:lpstr>HY그래픽M</vt:lpstr>
      <vt:lpstr>HY엽서L</vt:lpstr>
      <vt:lpstr>HY엽서M</vt:lpstr>
      <vt:lpstr>HY중고딕</vt:lpstr>
      <vt:lpstr>HY헤드라인M</vt:lpstr>
      <vt:lpstr>맑은 고딕</vt:lpstr>
      <vt:lpstr>타이포_소곤소곤 M</vt:lpstr>
      <vt:lpstr>함초롬돋움</vt:lpstr>
      <vt:lpstr>Arial</vt:lpstr>
      <vt:lpstr>Candara</vt:lpstr>
      <vt:lpstr>Symbol</vt:lpstr>
      <vt:lpstr>Office 테마</vt:lpstr>
      <vt:lpstr>7_Office 테마</vt:lpstr>
      <vt:lpstr>8_Office 테마</vt:lpstr>
      <vt:lpstr>2_파형</vt:lpstr>
      <vt:lpstr>1_Office 테마</vt:lpstr>
      <vt:lpstr>2_Office 테마</vt:lpstr>
      <vt:lpstr>한컴오피스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p18p005</cp:lastModifiedBy>
  <cp:revision>408</cp:revision>
  <dcterms:created xsi:type="dcterms:W3CDTF">2022-06-11T10:00:30Z</dcterms:created>
  <dcterms:modified xsi:type="dcterms:W3CDTF">2025-09-05T13:06:46Z</dcterms:modified>
  <cp:version/>
</cp:coreProperties>
</file>