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26" r:id="rId4"/>
    <p:sldMasterId id="2147483839" r:id="rId5"/>
    <p:sldMasterId id="2147483865" r:id="rId6"/>
    <p:sldMasterId id="2147483878" r:id="rId7"/>
    <p:sldMasterId id="2147483891" r:id="rId8"/>
    <p:sldMasterId id="2147483904" r:id="rId9"/>
    <p:sldMasterId id="2147483917" r:id="rId10"/>
  </p:sldMasterIdLst>
  <p:notesMasterIdLst>
    <p:notesMasterId r:id="rId48"/>
  </p:notesMasterIdLst>
  <p:sldIdLst>
    <p:sldId id="1998" r:id="rId11"/>
    <p:sldId id="2478" r:id="rId12"/>
    <p:sldId id="2585" r:id="rId13"/>
    <p:sldId id="2586" r:id="rId14"/>
    <p:sldId id="2604" r:id="rId15"/>
    <p:sldId id="2605" r:id="rId16"/>
    <p:sldId id="2606" r:id="rId17"/>
    <p:sldId id="2596" r:id="rId18"/>
    <p:sldId id="2597" r:id="rId19"/>
    <p:sldId id="2598" r:id="rId20"/>
    <p:sldId id="2599" r:id="rId21"/>
    <p:sldId id="2600" r:id="rId22"/>
    <p:sldId id="2607" r:id="rId23"/>
    <p:sldId id="2608" r:id="rId24"/>
    <p:sldId id="2547" r:id="rId25"/>
    <p:sldId id="2548" r:id="rId26"/>
    <p:sldId id="2549" r:id="rId27"/>
    <p:sldId id="2550" r:id="rId28"/>
    <p:sldId id="2609" r:id="rId29"/>
    <p:sldId id="2610" r:id="rId30"/>
    <p:sldId id="2611" r:id="rId31"/>
    <p:sldId id="2445" r:id="rId32"/>
    <p:sldId id="2553" r:id="rId33"/>
    <p:sldId id="2527" r:id="rId34"/>
    <p:sldId id="2312" r:id="rId35"/>
    <p:sldId id="2612" r:id="rId36"/>
    <p:sldId id="2613" r:id="rId37"/>
    <p:sldId id="2315" r:id="rId38"/>
    <p:sldId id="2621" r:id="rId39"/>
    <p:sldId id="2619" r:id="rId40"/>
    <p:sldId id="2618" r:id="rId41"/>
    <p:sldId id="2616" r:id="rId42"/>
    <p:sldId id="2620" r:id="rId43"/>
    <p:sldId id="1932" r:id="rId44"/>
    <p:sldId id="1933" r:id="rId45"/>
    <p:sldId id="1934" r:id="rId46"/>
    <p:sldId id="2363" r:id="rId4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0" d="100"/>
          <a:sy n="50" d="100"/>
        </p:scale>
        <p:origin x="-84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1154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7299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18683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6602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0632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5865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9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859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100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360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3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8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8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153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147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565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3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1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573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0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3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985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254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8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8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73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18497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54108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5954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4415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180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5991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19192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50086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2412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730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77827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0049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04173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39897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76834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554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53204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46747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63102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38281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4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4061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1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2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82835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88130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25054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86673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00463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39750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86859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16462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37223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56758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77373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94015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96827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38435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88763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5866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9114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2183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6968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638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7245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5712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7402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17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808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2756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724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7294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2733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6577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4922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66522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003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2022-09-03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00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00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00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3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1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5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4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2968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44688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31948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693359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34463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21182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44534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369916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김성준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60038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사무엘상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7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10"/>
            <a:ext cx="11104294" cy="563229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5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</a:t>
            </a:r>
            <a:r>
              <a:rPr lang="en-US" altLang="ko-KR" sz="5100" b="1" dirty="0">
                <a:solidFill>
                  <a:prstClr val="black"/>
                </a:solidFill>
              </a:rPr>
              <a:t> 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사무엘상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16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7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여호와께서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사무엘에게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이르시되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/>
            </a:r>
            <a:br>
              <a:rPr lang="en-US" altLang="ko-KR" sz="5000" b="1" dirty="0" smtClean="0">
                <a:solidFill>
                  <a:prstClr val="black"/>
                </a:solidFill>
              </a:rPr>
            </a:br>
            <a:r>
              <a:rPr lang="ko-KR" altLang="en-US" sz="5000" b="1" dirty="0" smtClean="0">
                <a:solidFill>
                  <a:prstClr val="black"/>
                </a:solidFill>
              </a:rPr>
              <a:t>그의 용모와 키를 보지 말라 내가</a:t>
            </a:r>
            <a:r>
              <a:rPr lang="en-US" altLang="ko-KR" sz="5000" b="1" dirty="0">
                <a:solidFill>
                  <a:prstClr val="black"/>
                </a:solidFill>
              </a:rPr>
              <a:t>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이미 그를 버렸노라 내가 보는 것은 사람과 같지 아니하니 사람은 외모를 보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거니와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나 여호와는 중심을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보느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니라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하시더라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5808" y="2178874"/>
            <a:ext cx="7848872" cy="341630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중심을 보시는 하나님</a:t>
            </a:r>
            <a: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/>
            </a:r>
            <a:b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</a:b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원근희 장로님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615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850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25886"/>
            <a:ext cx="8937625" cy="190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45700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신민하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8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93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36575" indent="-536575">
              <a:lnSpc>
                <a:spcPct val="150000"/>
              </a:lnSpc>
              <a:buFontTx/>
              <a:buAutoNum type="arabicPeriod"/>
              <a:tabLst>
                <a:tab pos="10048875" algn="l"/>
              </a:tabLst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중앙지방 어린이 예능대회에 참가한 어린이들 모두에게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박수와 격려를 보냅니다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9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월달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생일 맞은 어린이 모두 축하합니다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9/11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추석 통합예배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9/18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예배위원은 사회  백상희 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송예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권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장라현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83704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중앙지방 어린이 예능대회</a:t>
            </a:r>
            <a:endParaRPr kumimoji="0" lang="en-US" altLang="ko-KR" sz="32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105147"/>
              </p:ext>
            </p:extLst>
          </p:nvPr>
        </p:nvGraphicFramePr>
        <p:xfrm>
          <a:off x="1413699" y="2249292"/>
          <a:ext cx="9361040" cy="3538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093"/>
                <a:gridCol w="6745947"/>
              </a:tblGrid>
              <a:tr h="9119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분야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참가자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122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김하은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(6),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송예권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(4),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송은권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(4),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김서연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73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노래부르기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김서진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(5),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박시원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733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피아노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전이엘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(6)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0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생일을 축하합니다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34312"/>
              </p:ext>
            </p:extLst>
          </p:nvPr>
        </p:nvGraphicFramePr>
        <p:xfrm>
          <a:off x="1413699" y="2141068"/>
          <a:ext cx="9361040" cy="3263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7128792"/>
              </a:tblGrid>
              <a:tr h="6872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이름과 생일날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66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원하민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 </a:t>
                      </a:r>
                    </a:p>
                    <a:p>
                      <a:pPr algn="ctr" defTabSz="913890" fontAlgn="auto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이규하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(22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ctr" defTabSz="913890" fontAlgn="auto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박예은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(6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74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316016" y="5908242"/>
            <a:ext cx="9361040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40363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59707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69643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76907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42647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384</Words>
  <Application>Microsoft Office PowerPoint</Application>
  <PresentationFormat>사용자 지정</PresentationFormat>
  <Paragraphs>128</Paragraphs>
  <Slides>37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10</vt:i4>
      </vt:variant>
      <vt:variant>
        <vt:lpstr>슬라이드 제목</vt:lpstr>
      </vt:variant>
      <vt:variant>
        <vt:i4>37</vt:i4>
      </vt:variant>
    </vt:vector>
  </HeadingPairs>
  <TitlesOfParts>
    <vt:vector size="47" baseType="lpstr">
      <vt:lpstr>Office 테마</vt:lpstr>
      <vt:lpstr>7_Office 테마</vt:lpstr>
      <vt:lpstr>1_Office 테마</vt:lpstr>
      <vt:lpstr>2_White</vt:lpstr>
      <vt:lpstr>6_White</vt:lpstr>
      <vt:lpstr>White</vt:lpstr>
      <vt:lpstr>1_White</vt:lpstr>
      <vt:lpstr>4_White</vt:lpstr>
      <vt:lpstr>5_White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25</cp:revision>
  <dcterms:created xsi:type="dcterms:W3CDTF">2022-06-11T10:00:30Z</dcterms:created>
  <dcterms:modified xsi:type="dcterms:W3CDTF">2022-09-03T13:09:26Z</dcterms:modified>
</cp:coreProperties>
</file>