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3033" r:id="rId7"/>
    <p:sldId id="3028" r:id="rId8"/>
    <p:sldId id="3029" r:id="rId9"/>
    <p:sldId id="3030" r:id="rId10"/>
    <p:sldId id="3026" r:id="rId11"/>
    <p:sldId id="3027" r:id="rId12"/>
    <p:sldId id="3031" r:id="rId13"/>
    <p:sldId id="3032" r:id="rId14"/>
    <p:sldId id="2614" r:id="rId15"/>
    <p:sldId id="2547" r:id="rId16"/>
    <p:sldId id="2548" r:id="rId17"/>
    <p:sldId id="2549" r:id="rId18"/>
    <p:sldId id="2550" r:id="rId19"/>
    <p:sldId id="3022" r:id="rId20"/>
    <p:sldId id="3023" r:id="rId21"/>
    <p:sldId id="2915" r:id="rId22"/>
    <p:sldId id="2916" r:id="rId23"/>
    <p:sldId id="2917" r:id="rId24"/>
    <p:sldId id="2918" r:id="rId25"/>
    <p:sldId id="2919" r:id="rId26"/>
    <p:sldId id="2922" r:id="rId27"/>
    <p:sldId id="2641" r:id="rId28"/>
    <p:sldId id="1932" r:id="rId29"/>
    <p:sldId id="1933" r:id="rId30"/>
    <p:sldId id="1934" r:id="rId31"/>
    <p:sldId id="2363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presProps" Target="presProps.xml"  /><Relationship Id="rId34" Type="http://schemas.openxmlformats.org/officeDocument/2006/relationships/viewProps" Target="viewProps.xml"  /><Relationship Id="rId35" Type="http://schemas.openxmlformats.org/officeDocument/2006/relationships/theme" Target="theme/theme1.xml"  /><Relationship Id="rId36" Type="http://schemas.openxmlformats.org/officeDocument/2006/relationships/tableStyles" Target="tableStyles.xml"  /><Relationship Id="rId4" Type="http://schemas.openxmlformats.org/officeDocument/2006/relationships/slideMaster" Target="slideMasters/slideMaster4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8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80029"/>
      </p:ext>
    </p:extLst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8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4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7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7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7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8.xml"  /><Relationship Id="rId3" Type="http://schemas.openxmlformats.org/officeDocument/2006/relationships/image" Target="../media/image7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9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10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1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2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8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3.png"  /><Relationship Id="rId4" Type="http://schemas.microsoft.com/office/2007/relationships/hdphoto" Target="../embeddings/oleObject1.wdp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4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4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14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10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50188" y="0"/>
            <a:ext cx="1009829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사랑으로 자라나요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말씀안에 자라나요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23521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41203" y="0"/>
            <a:ext cx="990060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기도하고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섬기며</a:t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믿음으로 자라나요</a:t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393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한유은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26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28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마태복음 </a:t>
            </a:r>
            <a:r>
              <a:rPr lang="en-US" altLang="ko-KR" sz="6000" b="1">
                <a:solidFill>
                  <a:srgbClr val="000000"/>
                </a:solidFill>
              </a:rPr>
              <a:t>26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  <a:endParaRPr lang="ko-KR" altLang="en-US" sz="60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31146" y="1820233"/>
            <a:ext cx="10287085" cy="386428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2</a:t>
            </a:r>
            <a:r>
              <a:rPr lang="en-US" altLang="ko-KR" sz="6200" b="1">
                <a:solidFill>
                  <a:schemeClr val="tx1"/>
                </a:solidFill>
              </a:rPr>
              <a:t>8</a:t>
            </a:r>
            <a:r>
              <a:rPr lang="ko-KR" altLang="en-US" sz="6200" b="1">
                <a:solidFill>
                  <a:schemeClr val="tx1"/>
                </a:solidFill>
              </a:rPr>
              <a:t> 이것은 죄 사함을 얻게 하려고 많은 사람을 위하여 흘리는 바 나의 피 곧 언약의 피니라</a:t>
            </a:r>
            <a:endParaRPr lang="ko-KR" altLang="en-US" sz="6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565684"/>
            <a:ext cx="7848873" cy="5726632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300" b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과의  </a:t>
            </a:r>
            <a:endParaRPr lang="ko-KR" altLang="en-US" sz="5300" b="1">
              <a:solidFill>
                <a:schemeClr val="dk1"/>
              </a:solidFill>
              <a:latin typeface="HY그래픽M"/>
              <a:ea typeface="HY그래픽M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마지막 </a:t>
            </a:r>
            <a:r>
              <a:rPr lang="ko-KR" altLang="en-US" sz="5300" b="1">
                <a:solidFill>
                  <a:srgbClr val="ff0000"/>
                </a:solidFill>
                <a:latin typeface="HY그래픽M"/>
                <a:ea typeface="HY그래픽M"/>
              </a:rPr>
              <a:t>식사</a:t>
            </a: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en-US" altLang="ko-KR" sz="53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현하영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  <a:endParaRPr kumimoji="0" lang="ko-KR" altLang="en-US" sz="2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84940443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3432" y="-37772"/>
            <a:ext cx="3024336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83632" y="37167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3870920"/>
            <a:ext cx="19442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  <a:endParaRPr kumimoji="0" lang="ko-KR" altLang="en-US" sz="3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91744" y="-13979"/>
            <a:ext cx="7128792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우리에게 보내신 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최고의 선물은 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바로 당신이에요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</p:spTree>
    <p:extLst>
      <p:ext uri="{BB962C8B-B14F-4D97-AF65-F5344CB8AC3E}">
        <p14:creationId xmlns:p14="http://schemas.microsoft.com/office/powerpoint/2010/main" val="2001231363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5440" y="11155"/>
            <a:ext cx="2952328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35628" y="37170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7508" y="3870920"/>
            <a:ext cx="1908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  <a:endParaRPr kumimoji="0" lang="ko-KR" altLang="en-US" sz="3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07768" y="0"/>
            <a:ext cx="6984776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축복해요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축복해요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주신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그 사랑으로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축복합니다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</p:spTree>
    <p:extLst>
      <p:ext uri="{BB962C8B-B14F-4D97-AF65-F5344CB8AC3E}">
        <p14:creationId xmlns:p14="http://schemas.microsoft.com/office/powerpoint/2010/main" val="3661230593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2924" y="-3763"/>
            <a:ext cx="1083513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49069" y="360049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latin typeface="HY견고딕"/>
                <a:ea typeface="HY견고딕"/>
              </a:rPr>
              <a:t>태초에 하나님이</a:t>
            </a:r>
            <a:endParaRPr lang="ko-KR" altLang="en-US" b="1">
              <a:latin typeface="HY견고딕"/>
              <a:ea typeface="HY견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36" y="1678085"/>
            <a:ext cx="10425793" cy="410168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태초에 하나님이 천지를 창조하셨네</a:t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첫째 날  어둠 속에 밝은 빛을 주시고</a:t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둘째 날 하나님이 푸른 하늘 만드시고</a:t>
            </a:r>
            <a:endParaRPr lang="ko-KR" altLang="en-US" sz="4400" b="1">
              <a:solidFill>
                <a:schemeClr val="tx1"/>
              </a:solidFill>
              <a:latin typeface="+mn-ea"/>
            </a:endParaRPr>
          </a:p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셋째 날에 풀과 채소 맛있는 과일 주셨죠 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</a:t>
            </a:r>
            <a:endParaRPr lang="en-US" altLang="ko-KR" sz="4400" b="1">
              <a:latin typeface="HY그래픽"/>
              <a:ea typeface="HY그래픽"/>
            </a:endParaRPr>
          </a:p>
          <a:p>
            <a:pPr lvl="0">
              <a:defRPr/>
            </a:pPr>
            <a:endParaRPr lang="ko-KR" altLang="en-US" sz="4400" b="1"/>
          </a:p>
        </p:txBody>
      </p:sp>
    </p:spTree>
    <p:extLst>
      <p:ext uri="{BB962C8B-B14F-4D97-AF65-F5344CB8AC3E}">
        <p14:creationId xmlns:p14="http://schemas.microsoft.com/office/powerpoint/2010/main" val="507893581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7712" y="0"/>
            <a:ext cx="10430775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927" y="315120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prstClr val="black"/>
                </a:solidFill>
                <a:latin typeface="HY견고딕"/>
                <a:ea typeface="HY견고딕"/>
              </a:rPr>
              <a:t>태초에 하나님이</a:t>
            </a:r>
            <a:endParaRPr lang="ko-KR" altLang="en-US" b="1">
              <a:solidFill>
                <a:prstClr val="black"/>
              </a:solidFill>
              <a:latin typeface="HY견고딕"/>
              <a:ea typeface="HY견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9" y="1727071"/>
            <a:ext cx="106707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넷째 날 하나님이 해와 달과 빛난 별들을반짝 반짝</a:t>
            </a:r>
            <a:br>
              <a:rPr lang="en-US" altLang="ko-KR" sz="4400" b="1">
                <a:solidFill>
                  <a:prstClr val="black"/>
                </a:solidFill>
              </a:rPr>
            </a:br>
            <a:r>
              <a:rPr lang="ko-KR" altLang="en-US" sz="4400" b="1">
                <a:solidFill>
                  <a:prstClr val="black"/>
                </a:solidFill>
              </a:rPr>
              <a:t>다섯째 날</a:t>
            </a:r>
            <a:r>
              <a:rPr lang="en-US" altLang="ko-KR" sz="4400" b="1">
                <a:solidFill>
                  <a:prstClr val="black"/>
                </a:solidFill>
              </a:rPr>
              <a:t> </a:t>
            </a:r>
            <a:r>
              <a:rPr lang="ko-KR" altLang="en-US" sz="4400" b="1">
                <a:solidFill>
                  <a:prstClr val="black"/>
                </a:solidFill>
              </a:rPr>
              <a:t>새들과 물고기를 주시고 슈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r>
              <a:rPr lang="ko-KR" altLang="en-US" sz="4400" b="1">
                <a:solidFill>
                  <a:prstClr val="black"/>
                </a:solidFill>
              </a:rPr>
              <a:t>웅</a:t>
            </a:r>
            <a:endParaRPr lang="ko-KR" altLang="en-US" sz="4400" b="1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여섯째날 하나님이 사람을 만드시고 후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endParaRPr lang="en-US" altLang="ko-KR" sz="4400" b="1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다스리며 관리하라 우리에게 부탁하셨네</a:t>
            </a:r>
            <a:endParaRPr lang="ko-KR" altLang="en-US" sz="4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4400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8714918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ko-KR" altLang="en-US" sz="5400" b="1">
                <a:latin typeface="HY각헤드라인M"/>
                <a:ea typeface="HY각헤드라인M"/>
              </a:rPr>
              <a:t/>
            </a: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8058761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265</ep:Words>
  <ep:PresentationFormat>와이드스크린</ep:PresentationFormat>
  <ep:Paragraphs>137</ep:Paragraphs>
  <ep:Slides>27</ep:Slides>
  <ep:Notes>15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27</vt:i4>
      </vt:variant>
    </vt:vector>
  </ep:HeadingPairs>
  <ep:TitlesOfParts>
    <vt:vector size="31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2024-03-09T02:00:50.339</dcterms:modified>
  <cp:revision>187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